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87" autoAdjust="0"/>
    <p:restoredTop sz="94660"/>
  </p:normalViewPr>
  <p:slideViewPr>
    <p:cSldViewPr showGuides="1">
      <p:cViewPr varScale="1">
        <p:scale>
          <a:sx n="60" d="100"/>
          <a:sy n="60" d="100"/>
        </p:scale>
        <p:origin x="63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15/4/2026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0.gif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8.wdp"/><Relationship Id="rId5" Type="http://schemas.openxmlformats.org/officeDocument/2006/relationships/image" Target="../media/image31.png"/><Relationship Id="rId1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5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8.wdp"/><Relationship Id="rId5" Type="http://schemas.openxmlformats.org/officeDocument/2006/relationships/image" Target="../media/image31.png"/><Relationship Id="rId1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4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9C4BF9-62B1-4277-8082-BF46B2F2F8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3861545" y="3991509"/>
            <a:ext cx="1514182" cy="1662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7F1B2C-0612-4F3B-B98C-8FB656D5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2209800" y="3991509"/>
            <a:ext cx="1514182" cy="166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B0F66A-5876-4D1E-8E47-DC28291448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552629" y="3962399"/>
            <a:ext cx="1514182" cy="16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881A9A-2527-4A6A-A746-3079C7359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824980" y="4651917"/>
            <a:ext cx="1242617" cy="13641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E43E4A-B5B1-451E-9E3C-E19EE29C90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3247445" y="4643314"/>
            <a:ext cx="1242618" cy="13641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3ADD08-A39F-49F2-BE20-6A337A4A91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2030977" y="4647615"/>
            <a:ext cx="1242618" cy="13641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26706A-908E-4D42-B0E8-C668764A2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8" y="2954741"/>
            <a:ext cx="1933845" cy="19243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AE80075-B1B8-4258-ACA3-9CB29CE3E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58" y="2763111"/>
            <a:ext cx="1933845" cy="1924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BC0337-CF73-4E75-AA73-4FC85264F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02" y="2781678"/>
            <a:ext cx="1933845" cy="19243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8932D3-7724-4B07-B3BE-E42406D4F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84" y="2988972"/>
            <a:ext cx="1933845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F77CB8-BBB4-4120-ACFE-99D3DC84A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7" y="1390851"/>
            <a:ext cx="1933845" cy="1924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82ED17-2E91-4FEB-85F0-BBCD5ABBD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93" y="1389507"/>
            <a:ext cx="1933845" cy="19243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3414EB-F5DC-4F8B-9007-4368D5B49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69" y="1358980"/>
            <a:ext cx="1933845" cy="1924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88ABEE-7CAE-47D0-B777-917A6330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114" y="1328453"/>
            <a:ext cx="1933845" cy="1924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DDF0E7-8558-44E9-B4D4-1F2509249C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904785" y="3605229"/>
            <a:ext cx="1242617" cy="1364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F745F-CD7C-4120-B6D9-7DA5C35133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2524449" y="3691219"/>
            <a:ext cx="1242617" cy="13641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1585FA-C812-403B-B892-83B877DB54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4156497" y="3555909"/>
            <a:ext cx="1242617" cy="1364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CF8A42-55BA-4EE7-85CA-949EB6267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5728342" y="3605229"/>
            <a:ext cx="1242617" cy="13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929" y="3581400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9A5D51-860B-4793-900C-152EB32D64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5065226" y="3171099"/>
            <a:ext cx="1242617" cy="13641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8DBF9E-ECB2-4A23-A58E-FBAAF47CDB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3683531" y="3171099"/>
            <a:ext cx="1242617" cy="13641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214466-6DF2-413C-80E6-CB254757A4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2229071" y="3206349"/>
            <a:ext cx="1242617" cy="13641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BF7723-1285-4A79-B01A-D639F1F79E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847376" y="3206349"/>
            <a:ext cx="1242617" cy="13641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16939D-78EF-4103-8E5F-C825A5985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64" y="1336441"/>
            <a:ext cx="1933845" cy="19243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17BE8D-48DC-4D57-95F1-6A83B3BBE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26" y="1336441"/>
            <a:ext cx="1933845" cy="1924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BD9F18-EA02-44BB-81ED-D057C24A4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41" y="1282030"/>
            <a:ext cx="1933845" cy="19243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B94478-C530-4689-8A39-F9A73270D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98" y="1246780"/>
            <a:ext cx="1933845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165" y="3892688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47" y="2136334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14B5B1-105D-484A-A702-FFC4033E7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4" y="1701296"/>
            <a:ext cx="1933845" cy="1924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744317-7706-4E39-9C9F-28E4B3831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58" y="1618655"/>
            <a:ext cx="1933845" cy="1924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FD851-A80B-4E24-9ABC-090B8207F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98" y="1618656"/>
            <a:ext cx="1933845" cy="1924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FE0D39-67FB-474F-ACA4-E1BE2D486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55" y="1500642"/>
            <a:ext cx="1933845" cy="19243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BC2EB2-73FC-4EBA-855D-0DD3F36E74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1197052" y="3701050"/>
            <a:ext cx="1242617" cy="1364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D83D10-446D-4819-AD40-34F39824FE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2593425" y="3650963"/>
            <a:ext cx="1242617" cy="13641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D137C58-9FF3-4EC9-A685-1C3D53CD12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3950691" y="3701050"/>
            <a:ext cx="1242617" cy="13641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7FF5DE-63A6-4ED7-A33F-F500DC8519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5462983" y="3635874"/>
            <a:ext cx="1242617" cy="13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58" y="39575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10830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38BAFE-7C61-49C1-9680-76FE631C5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0794"/>
            <a:ext cx="1933845" cy="1924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3ABF1D-0EC5-4C31-A5EC-142177594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6335"/>
            <a:ext cx="1714713" cy="192431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9B8ED9-CA4B-47A8-9FF4-1F928C3F9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678" y="1701295"/>
            <a:ext cx="1933845" cy="19243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5EAF34-0A50-415B-BAE6-B2B9A88E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38" y="1701296"/>
            <a:ext cx="1933845" cy="19243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B81F7B-D245-4570-B629-54DE003D91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735924" y="3760524"/>
            <a:ext cx="1242617" cy="1364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83F70C-E176-4BD4-A5F4-217A33C4E1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2376369" y="3735694"/>
            <a:ext cx="1242617" cy="136416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218F61-2A75-4AA5-B923-932C77B28D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3751228" y="3671529"/>
            <a:ext cx="1242617" cy="13641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232326-5AC3-4EB7-925C-4B72D36F9C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5206224" y="3725963"/>
            <a:ext cx="1242617" cy="1364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A5FC9B-0C35-4388-AD3D-0587F1C9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64" y="3929903"/>
            <a:ext cx="1902117" cy="8474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D3D0C3-C34D-4B7D-9ED7-373701963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44" y="3923805"/>
            <a:ext cx="185944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-1" y="-502728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29" y="3229532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36E46-6D3F-4C79-9CB9-9BA9C918E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1" y="2812146"/>
            <a:ext cx="1933845" cy="1924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78A7B1-1218-4495-ACAD-42C0EEDE9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43034"/>
            <a:ext cx="1933845" cy="1924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108D86-A44B-4351-AD59-E038ADD47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87" y="2743033"/>
            <a:ext cx="1933845" cy="1924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47BDA-8124-47A3-820C-C470227E0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23" y="2663455"/>
            <a:ext cx="1933845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391997" y="3763076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-111512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B0BBE-B37F-4233-B8D7-308A984332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88" b="90000" l="10000" r="90000">
                        <a14:foregroundMark x1="70581" y1="44070" x2="70581" y2="44070"/>
                        <a14:foregroundMark x1="67442" y1="39302" x2="70000" y2="93372"/>
                        <a14:foregroundMark x1="70000" y1="93372" x2="32093" y2="55698"/>
                        <a14:foregroundMark x1="32093" y1="55698" x2="28605" y2="30930"/>
                        <a14:foregroundMark x1="28605" y1="30930" x2="43372" y2="8488"/>
                        <a14:foregroundMark x1="43372" y1="8488" x2="66860" y2="18140"/>
                        <a14:foregroundMark x1="66860" y1="18140" x2="68488" y2="44535"/>
                        <a14:foregroundMark x1="61047" y1="28023" x2="61047" y2="28023"/>
                        <a14:foregroundMark x1="53605" y1="9419" x2="67907" y2="32907"/>
                        <a14:foregroundMark x1="67907" y1="32907" x2="69651" y2="88488"/>
                        <a14:foregroundMark x1="69651" y1="88488" x2="59419" y2="83953"/>
                        <a14:foregroundMark x1="39186" y1="26512" x2="38721" y2="40814"/>
                      </a14:backgroundRemoval>
                    </a14:imgEffect>
                    <a14:imgEffect>
                      <a14:sharpenSoften amount="-4000"/>
                    </a14:imgEffect>
                    <a14:imgEffect>
                      <a14:saturation sat="2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80" y="1826464"/>
            <a:ext cx="1930011" cy="19300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2E7B9F-B626-4028-B6EE-5A74B7465C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23" y="1749399"/>
            <a:ext cx="2052843" cy="20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20191-DEAD-4655-92FB-BA1630DE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38" y="2504210"/>
            <a:ext cx="1933845" cy="1924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2BC412-5759-40A4-BAF6-3ED44A6FB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76" y="2547505"/>
            <a:ext cx="1933845" cy="1924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94D5DB-0405-4D53-808C-6725C61E6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2466839"/>
            <a:ext cx="1933845" cy="1924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46AC10-72E9-4A7B-924E-3D55C4AA1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590800"/>
            <a:ext cx="1933845" cy="192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E5D323-F2A1-412D-92D9-62F53273F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72" y="1454351"/>
            <a:ext cx="1933845" cy="1924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FEA731-25AF-4427-83CE-A2923BD8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51" y="1504680"/>
            <a:ext cx="1933845" cy="19243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4C5936-50CD-4D5F-ADDB-038746CFD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6619"/>
            <a:ext cx="1933845" cy="1924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1B92FB-206F-435B-8EBE-407D789EF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58" y="1583978"/>
            <a:ext cx="1933845" cy="1924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FCEBC-547C-4C90-9696-0169F2C927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398344" y="3845459"/>
            <a:ext cx="1514182" cy="16622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515B4B-2E39-4746-82E6-B463AB226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2102284" y="3845458"/>
            <a:ext cx="1514182" cy="1662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C34D47-3902-4FA1-BB5C-80BFC9A5C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3806224" y="3711573"/>
            <a:ext cx="1514182" cy="1662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4365ED-D26A-4D90-9DAD-2301B2C89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7" t="9196" r="16245" b="13793"/>
          <a:stretch/>
        </p:blipFill>
        <p:spPr>
          <a:xfrm>
            <a:off x="5320406" y="3634172"/>
            <a:ext cx="1514182" cy="166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324</Words>
  <Application>Microsoft Office PowerPoint</Application>
  <PresentationFormat>On-screen Show (4:3)</PresentationFormat>
  <Paragraphs>50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Admin123</cp:lastModifiedBy>
  <cp:revision>21</cp:revision>
  <dcterms:created xsi:type="dcterms:W3CDTF">2021-11-13T12:47:57Z</dcterms:created>
  <dcterms:modified xsi:type="dcterms:W3CDTF">2026-04-15T01:30:38Z</dcterms:modified>
</cp:coreProperties>
</file>