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1458-D7F3-4917-ABBE-B9CC172D0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CBFFA-3947-4292-9E47-E5B877E5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7C734-2DBE-4C0C-9AA8-D10E7F11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8578-91E2-4796-BE54-B7FF850A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D4F2E-031A-4B51-A67A-6A30C967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4184-09BC-4DD7-9C6D-412E75C6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65BA7-2313-413B-A6E7-69051F02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05900-CE87-4842-A97C-26E26EFCC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2CD88-8596-46D8-ABAF-030ACA0C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1C0B7-D40F-4C64-ABBB-A8AAFE65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456AA3-65EA-40A4-B6B1-03A034989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A0F4B-0709-4D6A-A8D3-A05190A4F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9AE5C-5611-48C7-AFD6-D27E0CAB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48C73-1314-4A88-B84B-A48E72DB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04EC2-2F77-4012-AC2C-22FFD618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7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81A4-F998-4A5A-8CCE-29B7D0CD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5C4D7-6958-4505-8CCB-A6A0A8425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7A40-A3FA-46AE-AB55-709513DF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61618-0321-422A-93DD-8C6E37D1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4EA0D-36D0-449E-AE5A-E707E05C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9AF0-27E6-430A-8074-49BEBCE1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4CE48-D7F7-48CF-B982-6A983847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D1655-BDC1-47A9-8311-BF13AD0A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A95D1-EAFC-468B-BA57-3B0009C6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CD807-2C01-4AF4-8A60-793B7596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9AF6-8657-4D2E-9BAE-F5333516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6542D-EBA9-416A-8E8B-909633582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8EE85-58F7-4DC1-90F2-90D47C9F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73A7A-B605-4DAE-A25E-0D978439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0615D-2956-413A-807B-B8683F5F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04D6E-557E-497B-A479-FC653E4D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DD39-6875-41B0-9CE5-352E46CC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AB936-ADEC-4C28-B6D9-C7700605D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253C9-5192-4398-823F-D445C5669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6D898-DA5F-467F-B652-6431BC028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837DB-C3A0-4077-9E24-FAFBF62B3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4B876-B02F-431B-BDC0-793CBABE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BB5FE-FB23-4CFB-BC6E-9AD04F6F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5BC946-D00C-4CA8-9F4D-21B712FB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5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A252A-3F38-4185-AFE0-1E7C970C1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0F5A9-7ECE-48BB-8D00-A90EB8FF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E8250-C686-4058-AC20-0124C9BB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9C6BD-E25F-4572-B302-4184B01D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3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86F86-BD4D-48EB-9492-9BE109DC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0A3F8-75AE-42DE-9AED-7D9D384A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071F0-FA75-4AF6-963E-BB96814B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0312-76F8-47CC-B6AA-9E2937FB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EC8B-7E3C-4305-8608-C3D145969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303A8-47CD-4570-BA7F-B34173FEC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93374-EBEC-4C1B-BF97-DE769DEE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07236-916C-49D2-8F68-85C692A7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63B44-705D-4F47-817E-E5C5CE85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C0AE-C723-41AB-8044-9A37B888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91B3C-2181-45C1-B54B-DDCC0C3F6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4BB5C-3D2D-4297-81FF-3C47EDADD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4CF8C-5867-4B4F-8C7E-4A5B260B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91346-EBCB-4F06-8F6A-44A23E62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CC7F-45C8-4D2D-861D-DA1C2AF8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1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57AC8-BE09-4DB0-A419-9FE5CA4B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7CB5A-2E88-486B-BFD6-10879C172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2324D-3A78-4E2A-8D87-0DAF74A3F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7E4C1-AB0A-474B-9FFF-41F33F9FC64E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7445-7BBF-4E2C-AE0F-7FFAF10E0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21DEB-B961-4C52-A5AE-CF4A9C6AB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ACB6-5272-4D26-B137-7C831F2C8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DF9761-4529-4876-A1FC-0F779D8A8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350" y="830263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DBEA9-83C5-49E8-B0C0-06D2A913F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DDE27-C265-4361-9AAD-5D040CBEC400}"/>
              </a:ext>
            </a:extLst>
          </p:cNvPr>
          <p:cNvSpPr txBox="1"/>
          <p:nvPr/>
        </p:nvSpPr>
        <p:spPr>
          <a:xfrm>
            <a:off x="1390650" y="1285875"/>
            <a:ext cx="8620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XÃ HỘI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VÀ BẢO VỀ CÂY XANH </a:t>
            </a:r>
          </a:p>
        </p:txBody>
      </p:sp>
    </p:spTree>
    <p:extLst>
      <p:ext uri="{BB962C8B-B14F-4D97-AF65-F5344CB8AC3E}">
        <p14:creationId xmlns:p14="http://schemas.microsoft.com/office/powerpoint/2010/main" val="1041567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735D85-7B9C-45AF-BFAC-062D2E220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EmYeuCayXanh-VA-4767901">
            <a:hlinkClick r:id="" action="ppaction://media"/>
            <a:extLst>
              <a:ext uri="{FF2B5EF4-FFF2-40B4-BE49-F238E27FC236}">
                <a16:creationId xmlns:a16="http://schemas.microsoft.com/office/drawing/2014/main" id="{2ECA92A2-48BA-4DD0-87AC-CEC70177EF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4" end="1822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5425" y="2314575"/>
            <a:ext cx="1879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3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CC627-3DDE-41FD-8C72-09688468A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1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5B353-86DE-4409-A747-ED1407417A4E}"/>
              </a:ext>
            </a:extLst>
          </p:cNvPr>
          <p:cNvSpPr txBox="1"/>
          <p:nvPr/>
        </p:nvSpPr>
        <p:spPr>
          <a:xfrm>
            <a:off x="2600326" y="1657350"/>
            <a:ext cx="8334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1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191387698218">
            <a:hlinkClick r:id="" action="ppaction://media"/>
            <a:extLst>
              <a:ext uri="{FF2B5EF4-FFF2-40B4-BE49-F238E27FC236}">
                <a16:creationId xmlns:a16="http://schemas.microsoft.com/office/drawing/2014/main" id="{3DB33BEB-6C09-4A12-8E35-53B841700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14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9DF85-ED30-400F-90AB-6EED46BE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0CC50-A630-42A0-BF41-D94B054D16BA}"/>
              </a:ext>
            </a:extLst>
          </p:cNvPr>
          <p:cNvSpPr txBox="1"/>
          <p:nvPr/>
        </p:nvSpPr>
        <p:spPr>
          <a:xfrm>
            <a:off x="3409950" y="1666875"/>
            <a:ext cx="537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92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30</Words>
  <Application>Microsoft Office PowerPoint</Application>
  <PresentationFormat>Widescreen</PresentationFormat>
  <Paragraphs>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Admin123</dc:creator>
  <cp:lastModifiedBy>Admin123</cp:lastModifiedBy>
  <cp:revision>3</cp:revision>
  <dcterms:created xsi:type="dcterms:W3CDTF">2025-01-02T15:59:38Z</dcterms:created>
  <dcterms:modified xsi:type="dcterms:W3CDTF">2025-01-02T16:17:11Z</dcterms:modified>
</cp:coreProperties>
</file>