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90" r:id="rId1"/>
  </p:sldMasterIdLst>
  <p:notesMasterIdLst>
    <p:notesMasterId r:id="rId11"/>
  </p:notesMasterIdLst>
  <p:sldIdLst>
    <p:sldId id="300" r:id="rId2"/>
    <p:sldId id="305" r:id="rId3"/>
    <p:sldId id="310" r:id="rId4"/>
    <p:sldId id="329" r:id="rId5"/>
    <p:sldId id="327" r:id="rId6"/>
    <p:sldId id="328" r:id="rId7"/>
    <p:sldId id="306" r:id="rId8"/>
    <p:sldId id="317" r:id="rId9"/>
    <p:sldId id="266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455" autoAdjust="0"/>
  </p:normalViewPr>
  <p:slideViewPr>
    <p:cSldViewPr snapToGrid="0">
      <p:cViewPr>
        <p:scale>
          <a:sx n="75" d="100"/>
          <a:sy n="75" d="100"/>
        </p:scale>
        <p:origin x="540" y="3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32B1B-E00A-4DA4-946C-19BC812AFE32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A50F0-DA00-49EC-8E7B-8098CEFF92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498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697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18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35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1800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51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951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890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280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9892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4620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B59AA-E8AB-4CA4-8795-127379EF9559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3616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B59AA-E8AB-4CA4-8795-127379EF9559}" type="datetimeFigureOut">
              <a:rPr lang="vi-VN" smtClean="0"/>
              <a:t>17/05/2026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BED53-1481-4051-83DB-177BB50D39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532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1" r:id="rId1"/>
    <p:sldLayoutId id="2147484692" r:id="rId2"/>
    <p:sldLayoutId id="2147484693" r:id="rId3"/>
    <p:sldLayoutId id="2147484694" r:id="rId4"/>
    <p:sldLayoutId id="2147484695" r:id="rId5"/>
    <p:sldLayoutId id="2147484696" r:id="rId6"/>
    <p:sldLayoutId id="2147484697" r:id="rId7"/>
    <p:sldLayoutId id="2147484698" r:id="rId8"/>
    <p:sldLayoutId id="2147484699" r:id="rId9"/>
    <p:sldLayoutId id="2147484700" r:id="rId10"/>
    <p:sldLayoutId id="2147484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-1"/>
            <a:ext cx="12192003" cy="6858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49885" y="1609005"/>
            <a:ext cx="78922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kern="10">
                <a:ln w="9525">
                  <a:solidFill>
                    <a:srgbClr val="C0504D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409" y="735710"/>
            <a:ext cx="8400056" cy="646331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vi-VN" sz="3600" b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TRƯỜNG </a:t>
            </a:r>
            <a:r>
              <a:rPr lang="vi-VN" sz="3600" b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MẦM NON </a:t>
            </a:r>
            <a:r>
              <a:rPr lang="vi-VN" sz="3600" b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SỐ 1 </a:t>
            </a:r>
            <a:r>
              <a:rPr lang="vi-VN" sz="3600" b="1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XUÂN HÒA</a:t>
            </a:r>
            <a:endParaRPr lang="en-US" sz="3600" b="1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39207" y="3211618"/>
            <a:ext cx="83863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chemeClr val="accent1">
                    <a:lumMod val="75000"/>
                  </a:schemeClr>
                </a:solidFill>
                <a:latin typeface="+mj-lt"/>
              </a:rPr>
              <a:t>	</a:t>
            </a:r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Dạy hát: Tạm biệt búp bê</a:t>
            </a:r>
            <a:endParaRPr lang="vi-VN" sz="3200" b="1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	 </a:t>
            </a:r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hát: Đi học</a:t>
            </a:r>
            <a:endParaRPr lang="vi-VN" sz="3200" b="1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	 </a:t>
            </a:r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Trò </a:t>
            </a:r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chơi âm nhạc: </a:t>
            </a:r>
            <a:r>
              <a:rPr lang="vi-VN" sz="32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Đoán tên bạn hát</a:t>
            </a:r>
            <a:endParaRPr lang="vi-VN" sz="3200" b="1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7996" y="5656748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tượng: 5-6 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Nhàm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79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demoda.vn/wp-content/uploads/2022/01/hinh-nen-powerpoint-ngo-nghinh-dang-y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3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18091" y="1690688"/>
            <a:ext cx="9155840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smtClean="0">
                <a:ln w="0"/>
                <a:solidFill>
                  <a:srgbClr val="FF0000"/>
                </a:solidFill>
              </a:rPr>
              <a:t>Dạy hát: Tạm biệt búp bê</a:t>
            </a:r>
          </a:p>
          <a:p>
            <a:r>
              <a:rPr lang="vi-VN" sz="3600" b="1" smtClean="0">
                <a:ln w="0"/>
                <a:solidFill>
                  <a:schemeClr val="accent1"/>
                </a:solidFill>
              </a:rPr>
              <a:t>   Cô hát lần 1. Không nhạc</a:t>
            </a:r>
            <a:endParaRPr lang="en-US" sz="3600" b="1" cap="none" spc="0">
              <a:ln w="0"/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. Tạm biệt búp bê. Lớp 5 tuổi Nhà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1023"/>
            <a:ext cx="65918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chemeClr val="bg1"/>
                </a:solidFill>
              </a:rPr>
              <a:t>Lần 2. Ca sĩ hát kết hợp nhạc</a:t>
            </a:r>
            <a:endParaRPr lang="en-US" sz="3600" b="1" cap="none" spc="0">
              <a:ln w="0"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322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ình nền Sóng âm Nhạc Nền Vector đầy Màu Sắc, Ghi Chú, Biểu Tượng, âm Thanh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38700" y="171450"/>
            <a:ext cx="812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Dạy trẻ hát: Tạm biệt búp bê</a:t>
            </a:r>
            <a:endParaRPr lang="en-US" sz="3600" b="1">
              <a:ln w="0"/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041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demoda.vn/wp-content/uploads/2022/01/hinh-nen-powerpoint-ngo-nghinh-dang-y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3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1328" y="1690688"/>
            <a:ext cx="6109365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smtClean="0">
                <a:ln w="0"/>
                <a:solidFill>
                  <a:srgbClr val="FF0000"/>
                </a:solidFill>
              </a:rPr>
              <a:t>Nghe hát: Đi học</a:t>
            </a:r>
          </a:p>
          <a:p>
            <a:r>
              <a:rPr lang="vi-VN" sz="3600" b="1" smtClean="0">
                <a:ln w="0"/>
                <a:solidFill>
                  <a:schemeClr val="accent1"/>
                </a:solidFill>
              </a:rPr>
              <a:t>  Lần 1. Kết hợp nhạc</a:t>
            </a:r>
            <a:endParaRPr lang="en-US" sz="3600" b="1" cap="none" spc="0">
              <a:ln w="0"/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9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demoda.vn/wp-content/uploads/2022/01/hinh-nen-powerpoint-ngo-nghinh-dang-y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747"/>
            <a:ext cx="12192000" cy="73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91845" y="1690688"/>
            <a:ext cx="94083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smtClean="0">
                <a:ln w="0"/>
                <a:solidFill>
                  <a:srgbClr val="FF0000"/>
                </a:solidFill>
              </a:rPr>
              <a:t>Nghe hát lần 2. Kết hợp đàn minh họa</a:t>
            </a:r>
            <a:endParaRPr lang="en-US" sz="4000" b="1" cap="none" spc="0">
              <a:ln w="0"/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demoda.vn/wp-content/uploads/2022/01/hinh-nen-powerpoint-ngo-nghinh-dang-y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39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09728" y="1296492"/>
            <a:ext cx="577254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>
                <a:ln w="0"/>
                <a:solidFill>
                  <a:srgbClr val="FF0000"/>
                </a:solidFill>
                <a:latin typeface="+mj-lt"/>
              </a:rPr>
              <a:t>Nghe hát lần </a:t>
            </a:r>
            <a:r>
              <a:rPr lang="vi-VN" sz="4400" b="1" smtClean="0">
                <a:ln w="0"/>
                <a:solidFill>
                  <a:srgbClr val="FF0000"/>
                </a:solidFill>
                <a:latin typeface="+mj-lt"/>
              </a:rPr>
              <a:t>3:</a:t>
            </a:r>
            <a:endParaRPr lang="vi-VN" sz="4400" b="1" smtClean="0">
              <a:ln w="0"/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4400" b="1" smtClean="0">
                <a:ln w="0"/>
                <a:solidFill>
                  <a:srgbClr val="FF0000"/>
                </a:solidFill>
                <a:latin typeface="+mj-lt"/>
              </a:rPr>
              <a:t>Trẻ hưởng ứng cùng cô</a:t>
            </a:r>
            <a:endParaRPr lang="en-US" sz="4400" b="1">
              <a:ln w="0"/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808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Hình nền Sóng âm Nhạc Nền Vector đầy Màu Sắc, Ghi Chú, Biểu Tượng, âm Thanh 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1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38700" y="171450"/>
            <a:ext cx="8127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Trò </a:t>
            </a:r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chơi: </a:t>
            </a:r>
            <a:r>
              <a:rPr lang="vi-VN" sz="3600" b="1" smtClean="0">
                <a:ln w="0"/>
                <a:solidFill>
                  <a:srgbClr val="FF0000"/>
                </a:solidFill>
                <a:latin typeface="+mj-lt"/>
              </a:rPr>
              <a:t>Đoán tên bạn hát</a:t>
            </a:r>
            <a:endParaRPr lang="en-US" sz="3600" b="1">
              <a:ln w="0"/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609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164C3FB-47DD-6DFF-7366-B1FB1320FF6E}"/>
              </a:ext>
            </a:extLst>
          </p:cNvPr>
          <p:cNvSpPr txBox="1"/>
          <p:nvPr/>
        </p:nvSpPr>
        <p:spPr>
          <a:xfrm>
            <a:off x="2977841" y="2506223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 smtClean="0">
                <a:solidFill>
                  <a:srgbClr val="FF0000"/>
                </a:solidFill>
              </a:rPr>
              <a:t>Tạm biệt các bé !</a:t>
            </a:r>
            <a:endParaRPr lang="vi-VN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4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2485</TotalTime>
  <Words>97</Words>
  <Application>Microsoft Office PowerPoint</Application>
  <PresentationFormat>Widescreen</PresentationFormat>
  <Paragraphs>18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201</cp:revision>
  <dcterms:created xsi:type="dcterms:W3CDTF">2024-10-29T01:25:34Z</dcterms:created>
  <dcterms:modified xsi:type="dcterms:W3CDTF">2026-05-17T10:05:41Z</dcterms:modified>
</cp:coreProperties>
</file>