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85" r:id="rId6"/>
    <p:sldId id="281" r:id="rId7"/>
    <p:sldId id="289" r:id="rId8"/>
    <p:sldId id="290" r:id="rId9"/>
    <p:sldId id="284" r:id="rId10"/>
    <p:sldId id="282" r:id="rId11"/>
    <p:sldId id="280" r:id="rId12"/>
    <p:sldId id="283" r:id="rId13"/>
    <p:sldId id="279" r:id="rId14"/>
    <p:sldId id="260" r:id="rId15"/>
    <p:sldId id="274" r:id="rId16"/>
    <p:sldId id="275" r:id="rId17"/>
  </p:sldIdLst>
  <p:sldSz cx="18288000" cy="10287000"/>
  <p:notesSz cx="6858000" cy="9144000"/>
  <p:embeddedFontLst>
    <p:embeddedFont>
      <p:font typeface="Balsamiq Sans Bol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Noto Sans Bold" panose="020B0604020202020204" charset="0"/>
      <p:regular r:id="rId23"/>
    </p:embeddedFont>
    <p:embeddedFont>
      <p:font typeface="Roboto Slab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22" autoAdjust="0"/>
  </p:normalViewPr>
  <p:slideViewPr>
    <p:cSldViewPr>
      <p:cViewPr varScale="1">
        <p:scale>
          <a:sx n="46" d="100"/>
          <a:sy n="46" d="100"/>
        </p:scale>
        <p:origin x="8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7000">
        <p159:morph option="byObject"/>
      </p:transition>
    </mc:Choice>
    <mc:Fallback xmlns="">
      <p:transition spd="slow" advTm="7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7000">
        <p159:morph option="byObject"/>
      </p:transition>
    </mc:Choice>
    <mc:Fallback xmlns="">
      <p:transition spd="slow" advTm="7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7000">
        <p159:morph option="byObject"/>
      </p:transition>
    </mc:Choice>
    <mc:Fallback xmlns="">
      <p:transition spd="slow" advTm="7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7000">
        <p159:morph option="byObject"/>
      </p:transition>
    </mc:Choice>
    <mc:Fallback xmlns="">
      <p:transition spd="slow" advTm="7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7000">
        <p159:morph option="byObject"/>
      </p:transition>
    </mc:Choice>
    <mc:Fallback xmlns="">
      <p:transition spd="slow" advTm="7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7000">
        <p159:morph option="byObject"/>
      </p:transition>
    </mc:Choice>
    <mc:Fallback xmlns="">
      <p:transition spd="slow" advTm="7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7000">
        <p159:morph option="byObject"/>
      </p:transition>
    </mc:Choice>
    <mc:Fallback xmlns="">
      <p:transition spd="slow" advTm="7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7000">
        <p159:morph option="byObject"/>
      </p:transition>
    </mc:Choice>
    <mc:Fallback xmlns="">
      <p:transition spd="slow" advTm="7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7000">
        <p159:morph option="byObject"/>
      </p:transition>
    </mc:Choice>
    <mc:Fallback xmlns="">
      <p:transition spd="slow" advTm="7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7000">
        <p159:morph option="byObject"/>
      </p:transition>
    </mc:Choice>
    <mc:Fallback xmlns="">
      <p:transition spd="slow" advTm="7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7000">
        <p159:morph option="byObject"/>
      </p:transition>
    </mc:Choice>
    <mc:Fallback xmlns="">
      <p:transition spd="slow" advTm="7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05/05/2026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7000">
        <p159:morph option="byObject"/>
      </p:transition>
    </mc:Choice>
    <mc:Fallback xmlns="">
      <p:transition spd="slow" advTm="77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11.mp4"/><Relationship Id="rId7" Type="http://schemas.openxmlformats.org/officeDocument/2006/relationships/image" Target="../media/image53.png"/><Relationship Id="rId2" Type="http://schemas.microsoft.com/office/2007/relationships/media" Target="../media/media11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2.m4a"/><Relationship Id="rId4" Type="http://schemas.microsoft.com/office/2007/relationships/media" Target="../media/media12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13.mp4"/><Relationship Id="rId7" Type="http://schemas.openxmlformats.org/officeDocument/2006/relationships/image" Target="../media/image54.png"/><Relationship Id="rId2" Type="http://schemas.microsoft.com/office/2007/relationships/media" Target="../media/media13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4.m4a"/><Relationship Id="rId4" Type="http://schemas.microsoft.com/office/2007/relationships/media" Target="../media/media14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15.mp4"/><Relationship Id="rId7" Type="http://schemas.openxmlformats.org/officeDocument/2006/relationships/image" Target="../media/image55.png"/><Relationship Id="rId2" Type="http://schemas.microsoft.com/office/2007/relationships/media" Target="../media/media15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6.m4a"/><Relationship Id="rId4" Type="http://schemas.microsoft.com/office/2007/relationships/media" Target="../media/media16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17.mp4"/><Relationship Id="rId7" Type="http://schemas.openxmlformats.org/officeDocument/2006/relationships/image" Target="../media/image56.png"/><Relationship Id="rId2" Type="http://schemas.microsoft.com/office/2007/relationships/media" Target="../media/media17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8.m4a"/><Relationship Id="rId4" Type="http://schemas.microsoft.com/office/2007/relationships/media" Target="../media/media18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svg"/><Relationship Id="rId12" Type="http://schemas.openxmlformats.org/officeDocument/2006/relationships/image" Target="../media/image57.png"/><Relationship Id="rId17" Type="http://schemas.openxmlformats.org/officeDocument/2006/relationships/image" Target="../media/image11.png"/><Relationship Id="rId2" Type="http://schemas.openxmlformats.org/officeDocument/2006/relationships/audio" Target="../media/media19.m4a"/><Relationship Id="rId16" Type="http://schemas.openxmlformats.org/officeDocument/2006/relationships/image" Target="../media/image61.png"/><Relationship Id="rId1" Type="http://schemas.microsoft.com/office/2007/relationships/media" Target="../media/media19.m4a"/><Relationship Id="rId6" Type="http://schemas.openxmlformats.org/officeDocument/2006/relationships/image" Target="../media/image46.png"/><Relationship Id="rId11" Type="http://schemas.openxmlformats.org/officeDocument/2006/relationships/image" Target="../media/image41.svg"/><Relationship Id="rId5" Type="http://schemas.openxmlformats.org/officeDocument/2006/relationships/image" Target="../media/image45.svg"/><Relationship Id="rId15" Type="http://schemas.openxmlformats.org/officeDocument/2006/relationships/image" Target="../media/image60.svg"/><Relationship Id="rId10" Type="http://schemas.openxmlformats.org/officeDocument/2006/relationships/image" Target="../media/image40.png"/><Relationship Id="rId4" Type="http://schemas.openxmlformats.org/officeDocument/2006/relationships/image" Target="../media/image44.png"/><Relationship Id="rId9" Type="http://schemas.openxmlformats.org/officeDocument/2006/relationships/image" Target="../media/image43.sv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24.svg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svg"/><Relationship Id="rId7" Type="http://schemas.openxmlformats.org/officeDocument/2006/relationships/image" Target="../media/image14.png"/><Relationship Id="rId12" Type="http://schemas.openxmlformats.org/officeDocument/2006/relationships/image" Target="../media/image23.png"/><Relationship Id="rId17" Type="http://schemas.openxmlformats.org/officeDocument/2006/relationships/image" Target="../media/image70.svg"/><Relationship Id="rId2" Type="http://schemas.openxmlformats.org/officeDocument/2006/relationships/audio" Target="../media/media20.m4a"/><Relationship Id="rId16" Type="http://schemas.openxmlformats.org/officeDocument/2006/relationships/image" Target="../media/image69.png"/><Relationship Id="rId20" Type="http://schemas.openxmlformats.org/officeDocument/2006/relationships/image" Target="../media/image21.png"/><Relationship Id="rId1" Type="http://schemas.microsoft.com/office/2007/relationships/media" Target="../media/media20.m4a"/><Relationship Id="rId6" Type="http://schemas.openxmlformats.org/officeDocument/2006/relationships/image" Target="../media/image64.svg"/><Relationship Id="rId11" Type="http://schemas.openxmlformats.org/officeDocument/2006/relationships/image" Target="../media/image68.png"/><Relationship Id="rId24" Type="http://schemas.openxmlformats.org/officeDocument/2006/relationships/image" Target="../media/image11.png"/><Relationship Id="rId5" Type="http://schemas.openxmlformats.org/officeDocument/2006/relationships/image" Target="../media/image63.png"/><Relationship Id="rId15" Type="http://schemas.openxmlformats.org/officeDocument/2006/relationships/image" Target="../media/image26.svg"/><Relationship Id="rId23" Type="http://schemas.openxmlformats.org/officeDocument/2006/relationships/image" Target="../media/image28.svg"/><Relationship Id="rId10" Type="http://schemas.openxmlformats.org/officeDocument/2006/relationships/image" Target="../media/image67.svg"/><Relationship Id="rId19" Type="http://schemas.openxmlformats.org/officeDocument/2006/relationships/image" Target="../media/image72.sv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25.png"/><Relationship Id="rId2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svg"/><Relationship Id="rId17" Type="http://schemas.openxmlformats.org/officeDocument/2006/relationships/image" Target="../media/image88.sv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svg"/><Relationship Id="rId4" Type="http://schemas.openxmlformats.org/officeDocument/2006/relationships/image" Target="../media/image75.sv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microsoft.com/office/2007/relationships/media" Target="../media/media2.mp3"/><Relationship Id="rId21" Type="http://schemas.openxmlformats.org/officeDocument/2006/relationships/image" Target="../media/image24.svg"/><Relationship Id="rId7" Type="http://schemas.openxmlformats.org/officeDocument/2006/relationships/audio" Target="../media/media5.m4a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svg"/><Relationship Id="rId2" Type="http://schemas.openxmlformats.org/officeDocument/2006/relationships/audio" Target="NULL" TargetMode="External"/><Relationship Id="rId16" Type="http://schemas.openxmlformats.org/officeDocument/2006/relationships/image" Target="../media/image19.svg"/><Relationship Id="rId20" Type="http://schemas.openxmlformats.org/officeDocument/2006/relationships/image" Target="../media/image23.png"/><Relationship Id="rId1" Type="http://schemas.openxmlformats.org/officeDocument/2006/relationships/tags" Target="../tags/tag1.xml"/><Relationship Id="rId6" Type="http://schemas.microsoft.com/office/2007/relationships/media" Target="../media/media5.m4a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microsoft.com/office/2007/relationships/media" Target="../media/media4.mp3"/><Relationship Id="rId15" Type="http://schemas.openxmlformats.org/officeDocument/2006/relationships/image" Target="../media/image18.png"/><Relationship Id="rId23" Type="http://schemas.openxmlformats.org/officeDocument/2006/relationships/image" Target="../media/image26.svg"/><Relationship Id="rId28" Type="http://schemas.openxmlformats.org/officeDocument/2006/relationships/image" Target="../media/image11.png"/><Relationship Id="rId10" Type="http://schemas.openxmlformats.org/officeDocument/2006/relationships/image" Target="../media/image13.svg"/><Relationship Id="rId19" Type="http://schemas.openxmlformats.org/officeDocument/2006/relationships/image" Target="../media/image22.svg"/><Relationship Id="rId4" Type="http://schemas.microsoft.com/office/2007/relationships/media" Target="../media/media3.mp3"/><Relationship Id="rId9" Type="http://schemas.openxmlformats.org/officeDocument/2006/relationships/image" Target="../media/image12.png"/><Relationship Id="rId14" Type="http://schemas.openxmlformats.org/officeDocument/2006/relationships/image" Target="../media/image17.svg"/><Relationship Id="rId22" Type="http://schemas.openxmlformats.org/officeDocument/2006/relationships/image" Target="../media/image25.png"/><Relationship Id="rId27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3.png"/><Relationship Id="rId11" Type="http://schemas.openxmlformats.org/officeDocument/2006/relationships/image" Target="../media/image11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9.mp4"/><Relationship Id="rId7" Type="http://schemas.openxmlformats.org/officeDocument/2006/relationships/image" Target="../media/image49.png"/><Relationship Id="rId2" Type="http://schemas.microsoft.com/office/2007/relationships/media" Target="../media/media9.mp4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0.m4a"/><Relationship Id="rId4" Type="http://schemas.microsoft.com/office/2007/relationships/media" Target="../media/media10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07668"/>
            <a:ext cx="18615035" cy="9865968"/>
          </a:xfrm>
          <a:custGeom>
            <a:avLst/>
            <a:gdLst/>
            <a:ahLst/>
            <a:cxnLst/>
            <a:rect l="l" t="t" r="r" b="b"/>
            <a:pathLst>
              <a:path w="18615035" h="9865968">
                <a:moveTo>
                  <a:pt x="0" y="0"/>
                </a:moveTo>
                <a:lnTo>
                  <a:pt x="18615035" y="0"/>
                </a:lnTo>
                <a:lnTo>
                  <a:pt x="18615035" y="9865968"/>
                </a:lnTo>
                <a:lnTo>
                  <a:pt x="0" y="98659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24949" y="8426007"/>
            <a:ext cx="6306563" cy="2807335"/>
          </a:xfrm>
          <a:custGeom>
            <a:avLst/>
            <a:gdLst/>
            <a:ahLst/>
            <a:cxnLst/>
            <a:rect l="l" t="t" r="r" b="b"/>
            <a:pathLst>
              <a:path w="6306563" h="2807335">
                <a:moveTo>
                  <a:pt x="0" y="0"/>
                </a:moveTo>
                <a:lnTo>
                  <a:pt x="6306564" y="0"/>
                </a:lnTo>
                <a:lnTo>
                  <a:pt x="6306564" y="2807335"/>
                </a:lnTo>
                <a:lnTo>
                  <a:pt x="0" y="28073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999" r="-7999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538388" y="2267916"/>
            <a:ext cx="5441823" cy="8229600"/>
          </a:xfrm>
          <a:custGeom>
            <a:avLst/>
            <a:gdLst/>
            <a:ahLst/>
            <a:cxnLst/>
            <a:rect l="l" t="t" r="r" b="b"/>
            <a:pathLst>
              <a:path w="5441823" h="8229600">
                <a:moveTo>
                  <a:pt x="5441823" y="0"/>
                </a:moveTo>
                <a:lnTo>
                  <a:pt x="0" y="0"/>
                </a:lnTo>
                <a:lnTo>
                  <a:pt x="0" y="8229600"/>
                </a:lnTo>
                <a:lnTo>
                  <a:pt x="5441823" y="8229600"/>
                </a:lnTo>
                <a:lnTo>
                  <a:pt x="544182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92355" y="7329251"/>
            <a:ext cx="2933048" cy="2500423"/>
          </a:xfrm>
          <a:custGeom>
            <a:avLst/>
            <a:gdLst/>
            <a:ahLst/>
            <a:cxnLst/>
            <a:rect l="l" t="t" r="r" b="b"/>
            <a:pathLst>
              <a:path w="2933048" h="2500423">
                <a:moveTo>
                  <a:pt x="0" y="0"/>
                </a:moveTo>
                <a:lnTo>
                  <a:pt x="2933048" y="0"/>
                </a:lnTo>
                <a:lnTo>
                  <a:pt x="2933048" y="2500424"/>
                </a:lnTo>
                <a:lnTo>
                  <a:pt x="0" y="25004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86" y="210516"/>
            <a:ext cx="3759898" cy="4114800"/>
          </a:xfrm>
          <a:custGeom>
            <a:avLst/>
            <a:gdLst/>
            <a:ahLst/>
            <a:cxnLst/>
            <a:rect l="l" t="t" r="r" b="b"/>
            <a:pathLst>
              <a:path w="3759898" h="4114800">
                <a:moveTo>
                  <a:pt x="0" y="0"/>
                </a:moveTo>
                <a:lnTo>
                  <a:pt x="3759899" y="0"/>
                </a:lnTo>
                <a:lnTo>
                  <a:pt x="37598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21798" y="0"/>
            <a:ext cx="4607931" cy="3876422"/>
          </a:xfrm>
          <a:custGeom>
            <a:avLst/>
            <a:gdLst/>
            <a:ahLst/>
            <a:cxnLst/>
            <a:rect l="l" t="t" r="r" b="b"/>
            <a:pathLst>
              <a:path w="4607931" h="3876422">
                <a:moveTo>
                  <a:pt x="0" y="0"/>
                </a:moveTo>
                <a:lnTo>
                  <a:pt x="4607930" y="0"/>
                </a:lnTo>
                <a:lnTo>
                  <a:pt x="4607930" y="3876422"/>
                </a:lnTo>
                <a:lnTo>
                  <a:pt x="0" y="3876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32874" y="870966"/>
            <a:ext cx="15826426" cy="590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spc="207" dirty="0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Chủ</a:t>
            </a:r>
            <a:r>
              <a:rPr lang="en-US" sz="5599" b="1" spc="207" dirty="0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đề</a:t>
            </a:r>
            <a:r>
              <a:rPr lang="en-US" sz="5599" b="1" spc="207" dirty="0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: </a:t>
            </a: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Nước</a:t>
            </a:r>
            <a:r>
              <a:rPr lang="en-US" sz="5599" b="1" spc="207" dirty="0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và</a:t>
            </a:r>
            <a:r>
              <a:rPr lang="en-US" sz="5599" b="1" spc="207" dirty="0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hiện</a:t>
            </a:r>
            <a:r>
              <a:rPr lang="en-US" sz="5599" b="1" spc="207" dirty="0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tượng</a:t>
            </a:r>
            <a:r>
              <a:rPr lang="en-US" sz="5599" b="1" spc="207" dirty="0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tự</a:t>
            </a:r>
            <a:r>
              <a:rPr lang="en-US" sz="5599" b="1" spc="207" dirty="0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nhiên</a:t>
            </a:r>
            <a:endParaRPr lang="en-US" sz="5599" b="1" spc="207" dirty="0">
              <a:solidFill>
                <a:srgbClr val="C12426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  <a:p>
            <a:pPr algn="ctr">
              <a:lnSpc>
                <a:spcPts val="7839"/>
              </a:lnSpc>
            </a:pP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Truyện</a:t>
            </a:r>
            <a:r>
              <a:rPr lang="en-US" sz="5599" b="1" spc="207" dirty="0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: </a:t>
            </a: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Cóc</a:t>
            </a:r>
            <a:r>
              <a:rPr lang="en-US" sz="5599" b="1" spc="207" dirty="0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gọi</a:t>
            </a:r>
            <a:r>
              <a:rPr lang="en-US" sz="5599" b="1" spc="207" dirty="0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trời</a:t>
            </a:r>
            <a:r>
              <a:rPr lang="en-US" sz="5599" b="1" spc="207" dirty="0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mưa</a:t>
            </a:r>
            <a:endParaRPr lang="en-US" sz="5599" b="1" spc="207" dirty="0">
              <a:solidFill>
                <a:srgbClr val="C12426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  <a:p>
            <a:pPr algn="ctr">
              <a:lnSpc>
                <a:spcPts val="7839"/>
              </a:lnSpc>
            </a:pP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Độ</a:t>
            </a:r>
            <a:r>
              <a:rPr lang="en-US" sz="5599" b="1" spc="207" dirty="0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tuổi</a:t>
            </a:r>
            <a:r>
              <a:rPr lang="en-US" sz="5599" b="1" spc="207" dirty="0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: 24-36 </a:t>
            </a: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tháng</a:t>
            </a:r>
            <a:endParaRPr lang="en-US" sz="5599" b="1" spc="207" dirty="0">
              <a:solidFill>
                <a:srgbClr val="C12426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  <a:p>
            <a:pPr algn="ctr">
              <a:lnSpc>
                <a:spcPts val="7839"/>
              </a:lnSpc>
            </a:pP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Thời</a:t>
            </a:r>
            <a:r>
              <a:rPr lang="en-US" sz="5599" b="1" spc="207" dirty="0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gian</a:t>
            </a:r>
            <a:r>
              <a:rPr lang="en-US" sz="5599" b="1" spc="207" dirty="0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: 12-15 </a:t>
            </a: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phút</a:t>
            </a:r>
            <a:endParaRPr lang="en-US" sz="5599" b="1" spc="207" dirty="0">
              <a:solidFill>
                <a:srgbClr val="C12426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  <a:p>
            <a:pPr algn="ctr">
              <a:lnSpc>
                <a:spcPts val="7839"/>
              </a:lnSpc>
            </a:pP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Giáo</a:t>
            </a:r>
            <a:r>
              <a:rPr lang="en-US" sz="5599" b="1" spc="207" dirty="0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viên</a:t>
            </a:r>
            <a:r>
              <a:rPr lang="en-US" sz="5599" b="1" spc="207" dirty="0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: </a:t>
            </a: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Nguyễn</a:t>
            </a:r>
            <a:r>
              <a:rPr lang="en-US" sz="5599" b="1" spc="207" dirty="0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Thúy</a:t>
            </a:r>
            <a:r>
              <a:rPr lang="en-US" sz="5599" b="1" spc="207" dirty="0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lang="en-US" sz="5599" b="1" spc="207" dirty="0" err="1">
                <a:solidFill>
                  <a:srgbClr val="C1242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Hậu</a:t>
            </a:r>
            <a:endParaRPr lang="en-US" sz="5599" b="1" spc="207" dirty="0">
              <a:solidFill>
                <a:srgbClr val="C12426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  <a:p>
            <a:pPr algn="ctr">
              <a:lnSpc>
                <a:spcPts val="7839"/>
              </a:lnSpc>
            </a:pPr>
            <a:endParaRPr lang="en-US" sz="5599" b="1" spc="207" dirty="0">
              <a:solidFill>
                <a:srgbClr val="C12426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125216" y="4311207"/>
            <a:ext cx="3759898" cy="4114800"/>
          </a:xfrm>
          <a:custGeom>
            <a:avLst/>
            <a:gdLst/>
            <a:ahLst/>
            <a:cxnLst/>
            <a:rect l="l" t="t" r="r" b="b"/>
            <a:pathLst>
              <a:path w="3759898" h="4114800">
                <a:moveTo>
                  <a:pt x="0" y="0"/>
                </a:moveTo>
                <a:lnTo>
                  <a:pt x="3759899" y="0"/>
                </a:lnTo>
                <a:lnTo>
                  <a:pt x="37598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928246" y="6667889"/>
            <a:ext cx="3979364" cy="3161785"/>
          </a:xfrm>
          <a:custGeom>
            <a:avLst/>
            <a:gdLst/>
            <a:ahLst/>
            <a:cxnLst/>
            <a:rect l="l" t="t" r="r" b="b"/>
            <a:pathLst>
              <a:path w="3979364" h="3161785">
                <a:moveTo>
                  <a:pt x="0" y="0"/>
                </a:moveTo>
                <a:lnTo>
                  <a:pt x="3979364" y="0"/>
                </a:lnTo>
                <a:lnTo>
                  <a:pt x="3979364" y="3161786"/>
                </a:lnTo>
                <a:lnTo>
                  <a:pt x="0" y="3161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2971736"/>
            <a:ext cx="3857591" cy="6857939"/>
          </a:xfrm>
          <a:custGeom>
            <a:avLst/>
            <a:gdLst/>
            <a:ahLst/>
            <a:cxnLst/>
            <a:rect l="l" t="t" r="r" b="b"/>
            <a:pathLst>
              <a:path w="3857591" h="6857939">
                <a:moveTo>
                  <a:pt x="0" y="0"/>
                </a:moveTo>
                <a:lnTo>
                  <a:pt x="3857591" y="0"/>
                </a:lnTo>
                <a:lnTo>
                  <a:pt x="3857591" y="6857939"/>
                </a:lnTo>
                <a:lnTo>
                  <a:pt x="0" y="68579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0" y="9093848"/>
            <a:ext cx="6306563" cy="2807335"/>
          </a:xfrm>
          <a:custGeom>
            <a:avLst/>
            <a:gdLst/>
            <a:ahLst/>
            <a:cxnLst/>
            <a:rect l="l" t="t" r="r" b="b"/>
            <a:pathLst>
              <a:path w="6306563" h="2807335">
                <a:moveTo>
                  <a:pt x="6306563" y="0"/>
                </a:moveTo>
                <a:lnTo>
                  <a:pt x="0" y="0"/>
                </a:lnTo>
                <a:lnTo>
                  <a:pt x="0" y="2807335"/>
                </a:lnTo>
                <a:lnTo>
                  <a:pt x="6306563" y="2807335"/>
                </a:lnTo>
                <a:lnTo>
                  <a:pt x="6306563" y="0"/>
                </a:lnTo>
                <a:close/>
              </a:path>
            </a:pathLst>
          </a:custGeom>
          <a:blipFill>
            <a:blip r:embed="rId5"/>
            <a:stretch>
              <a:fillRect l="-7999" r="-799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154236" y="9093848"/>
            <a:ext cx="6306563" cy="2807335"/>
          </a:xfrm>
          <a:custGeom>
            <a:avLst/>
            <a:gdLst/>
            <a:ahLst/>
            <a:cxnLst/>
            <a:rect l="l" t="t" r="r" b="b"/>
            <a:pathLst>
              <a:path w="6306563" h="2807335">
                <a:moveTo>
                  <a:pt x="0" y="0"/>
                </a:moveTo>
                <a:lnTo>
                  <a:pt x="6306563" y="0"/>
                </a:lnTo>
                <a:lnTo>
                  <a:pt x="6306563" y="2807335"/>
                </a:lnTo>
                <a:lnTo>
                  <a:pt x="0" y="28073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999" r="-7999"/>
            </a:stretch>
          </a:blipFill>
        </p:spPr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9AAA6BF-DEA6-D58A-64AE-A1B0DC3AB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376">
        <p159:morph option="byObject"/>
      </p:transition>
    </mc:Choice>
    <mc:Fallback xmlns="">
      <p:transition spd="slow" advTm="33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661773642535">
            <a:hlinkClick r:id="" action="ppaction://media"/>
            <a:extLst>
              <a:ext uri="{FF2B5EF4-FFF2-40B4-BE49-F238E27FC236}">
                <a16:creationId xmlns:a16="http://schemas.microsoft.com/office/drawing/2014/main" id="{45ADAF46-D215-29E7-876F-EAB0783FDED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2400" y="5442"/>
            <a:ext cx="18440400" cy="105441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998694E-55DB-CFB1-A685-011C057E16F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883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5">
        <p159:morph option="byObject"/>
      </p:transition>
    </mc:Choice>
    <mc:Fallback xmlns="">
      <p:transition spd="slow" advTm="30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86" objId="2"/>
        <p14:stopEvt time="2515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661773642115">
            <a:hlinkClick r:id="" action="ppaction://media"/>
            <a:extLst>
              <a:ext uri="{FF2B5EF4-FFF2-40B4-BE49-F238E27FC236}">
                <a16:creationId xmlns:a16="http://schemas.microsoft.com/office/drawing/2014/main" id="{7E0F7601-4BE1-2E7C-0FE2-AC3925A2093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"/>
            <a:ext cx="18288000" cy="1044130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D3A058B-9610-7C97-A985-345A4DF65A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520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773">
        <p159:morph option="byObject"/>
      </p:transition>
    </mc:Choice>
    <mc:Fallback xmlns="">
      <p:transition spd="slow" advTm="27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30" objId="2"/>
        <p14:stopEvt time="2165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661773657109">
            <a:hlinkClick r:id="" action="ppaction://media"/>
            <a:extLst>
              <a:ext uri="{FF2B5EF4-FFF2-40B4-BE49-F238E27FC236}">
                <a16:creationId xmlns:a16="http://schemas.microsoft.com/office/drawing/2014/main" id="{614287BE-CF2B-66C8-4B54-2A8B6B3557D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"/>
            <a:ext cx="18592800" cy="1028700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0B9FD49-6F53-4AB0-B661-88FB0C6DDFE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9756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401">
        <p159:morph option="byObject"/>
      </p:transition>
    </mc:Choice>
    <mc:Fallback xmlns="">
      <p:transition spd="slow" advTm="24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59" objId="2"/>
        <p14:stopEvt time="1583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661773640104">
            <a:hlinkClick r:id="" action="ppaction://media"/>
            <a:extLst>
              <a:ext uri="{FF2B5EF4-FFF2-40B4-BE49-F238E27FC236}">
                <a16:creationId xmlns:a16="http://schemas.microsoft.com/office/drawing/2014/main" id="{38C1C3F5-282E-0255-E8E3-926E84EE5E5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18413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CF0311-9365-83C3-5604-0C7E8C2FD3E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4033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496">
        <p159:morph option="byObject"/>
      </p:transition>
    </mc:Choice>
    <mc:Fallback xmlns="">
      <p:transition spd="slow" advTm="1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3333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36" objId="2"/>
        <p14:stopEvt time="1132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8E0DD">
                <a:alpha val="100000"/>
              </a:srgbClr>
            </a:gs>
            <a:gs pos="50000">
              <a:srgbClr val="ECFBFA">
                <a:alpha val="100000"/>
              </a:srgbClr>
            </a:gs>
            <a:gs pos="100000">
              <a:srgbClr val="ECFBFA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4876265" y="-1113407"/>
            <a:ext cx="10500147" cy="11073510"/>
          </a:xfrm>
          <a:custGeom>
            <a:avLst/>
            <a:gdLst/>
            <a:ahLst/>
            <a:cxnLst/>
            <a:rect l="l" t="t" r="r" b="b"/>
            <a:pathLst>
              <a:path w="10500147" h="11073510">
                <a:moveTo>
                  <a:pt x="10500147" y="0"/>
                </a:moveTo>
                <a:lnTo>
                  <a:pt x="0" y="0"/>
                </a:lnTo>
                <a:lnTo>
                  <a:pt x="0" y="11073510"/>
                </a:lnTo>
                <a:lnTo>
                  <a:pt x="10500147" y="11073510"/>
                </a:lnTo>
                <a:lnTo>
                  <a:pt x="105001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659387" y="-786510"/>
            <a:ext cx="10500147" cy="11073510"/>
          </a:xfrm>
          <a:custGeom>
            <a:avLst/>
            <a:gdLst/>
            <a:ahLst/>
            <a:cxnLst/>
            <a:rect l="l" t="t" r="r" b="b"/>
            <a:pathLst>
              <a:path w="10500147" h="11073510">
                <a:moveTo>
                  <a:pt x="10500146" y="0"/>
                </a:moveTo>
                <a:lnTo>
                  <a:pt x="0" y="0"/>
                </a:lnTo>
                <a:lnTo>
                  <a:pt x="0" y="11073510"/>
                </a:lnTo>
                <a:lnTo>
                  <a:pt x="10500146" y="11073510"/>
                </a:lnTo>
                <a:lnTo>
                  <a:pt x="105001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49727" y="7085556"/>
            <a:ext cx="19838698" cy="3858971"/>
          </a:xfrm>
          <a:custGeom>
            <a:avLst/>
            <a:gdLst/>
            <a:ahLst/>
            <a:cxnLst/>
            <a:rect l="l" t="t" r="r" b="b"/>
            <a:pathLst>
              <a:path w="19838698" h="3858971">
                <a:moveTo>
                  <a:pt x="0" y="0"/>
                </a:moveTo>
                <a:lnTo>
                  <a:pt x="19838699" y="0"/>
                </a:lnTo>
                <a:lnTo>
                  <a:pt x="19838699" y="3858971"/>
                </a:lnTo>
                <a:lnTo>
                  <a:pt x="0" y="38589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01961" y="143009"/>
            <a:ext cx="1930661" cy="885691"/>
          </a:xfrm>
          <a:custGeom>
            <a:avLst/>
            <a:gdLst/>
            <a:ahLst/>
            <a:cxnLst/>
            <a:rect l="l" t="t" r="r" b="b"/>
            <a:pathLst>
              <a:path w="1930661" h="885691">
                <a:moveTo>
                  <a:pt x="0" y="0"/>
                </a:moveTo>
                <a:lnTo>
                  <a:pt x="1930661" y="0"/>
                </a:lnTo>
                <a:lnTo>
                  <a:pt x="1930661" y="885691"/>
                </a:lnTo>
                <a:lnTo>
                  <a:pt x="0" y="885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294357" y="143009"/>
            <a:ext cx="1699287" cy="779548"/>
          </a:xfrm>
          <a:custGeom>
            <a:avLst/>
            <a:gdLst/>
            <a:ahLst/>
            <a:cxnLst/>
            <a:rect l="l" t="t" r="r" b="b"/>
            <a:pathLst>
              <a:path w="1699287" h="779548">
                <a:moveTo>
                  <a:pt x="0" y="0"/>
                </a:moveTo>
                <a:lnTo>
                  <a:pt x="1699286" y="0"/>
                </a:lnTo>
                <a:lnTo>
                  <a:pt x="1699286" y="779548"/>
                </a:lnTo>
                <a:lnTo>
                  <a:pt x="0" y="779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6FDF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274726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-449727" y="7693106"/>
            <a:ext cx="19838698" cy="3858971"/>
          </a:xfrm>
          <a:custGeom>
            <a:avLst/>
            <a:gdLst/>
            <a:ahLst/>
            <a:cxnLst/>
            <a:rect l="l" t="t" r="r" b="b"/>
            <a:pathLst>
              <a:path w="19838698" h="3858971">
                <a:moveTo>
                  <a:pt x="19838699" y="0"/>
                </a:moveTo>
                <a:lnTo>
                  <a:pt x="0" y="0"/>
                </a:lnTo>
                <a:lnTo>
                  <a:pt x="0" y="3858971"/>
                </a:lnTo>
                <a:lnTo>
                  <a:pt x="19838699" y="3858971"/>
                </a:lnTo>
                <a:lnTo>
                  <a:pt x="1983869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6755571" y="2060145"/>
            <a:ext cx="2307778" cy="1058693"/>
          </a:xfrm>
          <a:custGeom>
            <a:avLst/>
            <a:gdLst/>
            <a:ahLst/>
            <a:cxnLst/>
            <a:rect l="l" t="t" r="r" b="b"/>
            <a:pathLst>
              <a:path w="2307778" h="1058693">
                <a:moveTo>
                  <a:pt x="2307778" y="0"/>
                </a:moveTo>
                <a:lnTo>
                  <a:pt x="0" y="0"/>
                </a:lnTo>
                <a:lnTo>
                  <a:pt x="0" y="1058693"/>
                </a:lnTo>
                <a:lnTo>
                  <a:pt x="2307778" y="1058693"/>
                </a:lnTo>
                <a:lnTo>
                  <a:pt x="230777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449727" y="7892490"/>
            <a:ext cx="2649734" cy="2729127"/>
          </a:xfrm>
          <a:custGeom>
            <a:avLst/>
            <a:gdLst/>
            <a:ahLst/>
            <a:cxnLst/>
            <a:rect l="l" t="t" r="r" b="b"/>
            <a:pathLst>
              <a:path w="2649734" h="2729127">
                <a:moveTo>
                  <a:pt x="2649735" y="0"/>
                </a:moveTo>
                <a:lnTo>
                  <a:pt x="0" y="0"/>
                </a:lnTo>
                <a:lnTo>
                  <a:pt x="0" y="2729127"/>
                </a:lnTo>
                <a:lnTo>
                  <a:pt x="2649735" y="2729127"/>
                </a:lnTo>
                <a:lnTo>
                  <a:pt x="264973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608722" flipH="1">
            <a:off x="16631440" y="5345880"/>
            <a:ext cx="1943141" cy="2630309"/>
          </a:xfrm>
          <a:custGeom>
            <a:avLst/>
            <a:gdLst/>
            <a:ahLst/>
            <a:cxnLst/>
            <a:rect l="l" t="t" r="r" b="b"/>
            <a:pathLst>
              <a:path w="1943141" h="2630309">
                <a:moveTo>
                  <a:pt x="1943141" y="0"/>
                </a:moveTo>
                <a:lnTo>
                  <a:pt x="0" y="0"/>
                </a:lnTo>
                <a:lnTo>
                  <a:pt x="0" y="2630309"/>
                </a:lnTo>
                <a:lnTo>
                  <a:pt x="1943141" y="2630309"/>
                </a:lnTo>
                <a:lnTo>
                  <a:pt x="194314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76799">
            <a:off x="-378992" y="2204880"/>
            <a:ext cx="1943141" cy="2630309"/>
          </a:xfrm>
          <a:custGeom>
            <a:avLst/>
            <a:gdLst/>
            <a:ahLst/>
            <a:cxnLst/>
            <a:rect l="l" t="t" r="r" b="b"/>
            <a:pathLst>
              <a:path w="1943141" h="2630309">
                <a:moveTo>
                  <a:pt x="0" y="0"/>
                </a:moveTo>
                <a:lnTo>
                  <a:pt x="1943141" y="0"/>
                </a:lnTo>
                <a:lnTo>
                  <a:pt x="1943141" y="2630310"/>
                </a:lnTo>
                <a:lnTo>
                  <a:pt x="0" y="26303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81043" y="922557"/>
            <a:ext cx="10022185" cy="6574789"/>
          </a:xfrm>
          <a:custGeom>
            <a:avLst/>
            <a:gdLst/>
            <a:ahLst/>
            <a:cxnLst/>
            <a:rect l="l" t="t" r="r" b="b"/>
            <a:pathLst>
              <a:path w="10022185" h="6574789">
                <a:moveTo>
                  <a:pt x="0" y="0"/>
                </a:moveTo>
                <a:lnTo>
                  <a:pt x="10022185" y="0"/>
                </a:lnTo>
                <a:lnTo>
                  <a:pt x="10022185" y="6574790"/>
                </a:lnTo>
                <a:lnTo>
                  <a:pt x="0" y="657479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1555" b="-4675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990684" y="3623466"/>
            <a:ext cx="8248423" cy="1923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37"/>
              </a:lnSpc>
            </a:pPr>
            <a:r>
              <a:rPr lang="en-US" sz="12963" b="1">
                <a:solidFill>
                  <a:srgbClr val="512B0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Đàm thoại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031CBE6A-9E09-1B17-7418-77D718D25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70">
        <p159:morph option="byObject"/>
      </p:transition>
    </mc:Choice>
    <mc:Fallback xmlns="">
      <p:transition spd="slow" advTm="11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6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7183" y="2177765"/>
            <a:ext cx="6335783" cy="6821839"/>
          </a:xfrm>
          <a:custGeom>
            <a:avLst/>
            <a:gdLst/>
            <a:ahLst/>
            <a:cxnLst/>
            <a:rect l="l" t="t" r="r" b="b"/>
            <a:pathLst>
              <a:path w="6335783" h="6821839">
                <a:moveTo>
                  <a:pt x="0" y="0"/>
                </a:moveTo>
                <a:lnTo>
                  <a:pt x="6335784" y="0"/>
                </a:lnTo>
                <a:lnTo>
                  <a:pt x="6335784" y="6821840"/>
                </a:lnTo>
                <a:lnTo>
                  <a:pt x="0" y="6821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41548" y="8070667"/>
            <a:ext cx="2178716" cy="1418889"/>
          </a:xfrm>
          <a:custGeom>
            <a:avLst/>
            <a:gdLst/>
            <a:ahLst/>
            <a:cxnLst/>
            <a:rect l="l" t="t" r="r" b="b"/>
            <a:pathLst>
              <a:path w="2178716" h="1418889">
                <a:moveTo>
                  <a:pt x="0" y="0"/>
                </a:moveTo>
                <a:lnTo>
                  <a:pt x="2178716" y="0"/>
                </a:lnTo>
                <a:lnTo>
                  <a:pt x="2178716" y="1418889"/>
                </a:lnTo>
                <a:lnTo>
                  <a:pt x="0" y="14188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5996" y="8070667"/>
            <a:ext cx="2178716" cy="1418889"/>
          </a:xfrm>
          <a:custGeom>
            <a:avLst/>
            <a:gdLst/>
            <a:ahLst/>
            <a:cxnLst/>
            <a:rect l="l" t="t" r="r" b="b"/>
            <a:pathLst>
              <a:path w="2178716" h="1418889">
                <a:moveTo>
                  <a:pt x="0" y="0"/>
                </a:moveTo>
                <a:lnTo>
                  <a:pt x="2178717" y="0"/>
                </a:lnTo>
                <a:lnTo>
                  <a:pt x="2178717" y="1418889"/>
                </a:lnTo>
                <a:lnTo>
                  <a:pt x="0" y="14188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69515" y="8070667"/>
            <a:ext cx="2178716" cy="1418889"/>
          </a:xfrm>
          <a:custGeom>
            <a:avLst/>
            <a:gdLst/>
            <a:ahLst/>
            <a:cxnLst/>
            <a:rect l="l" t="t" r="r" b="b"/>
            <a:pathLst>
              <a:path w="2178716" h="1418889">
                <a:moveTo>
                  <a:pt x="0" y="0"/>
                </a:moveTo>
                <a:lnTo>
                  <a:pt x="2178716" y="0"/>
                </a:lnTo>
                <a:lnTo>
                  <a:pt x="2178716" y="1418889"/>
                </a:lnTo>
                <a:lnTo>
                  <a:pt x="0" y="14188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277896"/>
            <a:ext cx="18288000" cy="2842260"/>
          </a:xfrm>
          <a:custGeom>
            <a:avLst/>
            <a:gdLst/>
            <a:ahLst/>
            <a:cxnLst/>
            <a:rect l="l" t="t" r="r" b="b"/>
            <a:pathLst>
              <a:path w="18288000" h="2842260">
                <a:moveTo>
                  <a:pt x="0" y="0"/>
                </a:moveTo>
                <a:lnTo>
                  <a:pt x="18288000" y="0"/>
                </a:lnTo>
                <a:lnTo>
                  <a:pt x="18288000" y="2842260"/>
                </a:lnTo>
                <a:lnTo>
                  <a:pt x="0" y="28422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704986" flipH="1">
            <a:off x="15245258" y="-1144630"/>
            <a:ext cx="2156220" cy="3774565"/>
          </a:xfrm>
          <a:custGeom>
            <a:avLst/>
            <a:gdLst/>
            <a:ahLst/>
            <a:cxnLst/>
            <a:rect l="l" t="t" r="r" b="b"/>
            <a:pathLst>
              <a:path w="2156220" h="3774565">
                <a:moveTo>
                  <a:pt x="2156221" y="0"/>
                </a:moveTo>
                <a:lnTo>
                  <a:pt x="0" y="0"/>
                </a:lnTo>
                <a:lnTo>
                  <a:pt x="0" y="3774566"/>
                </a:lnTo>
                <a:lnTo>
                  <a:pt x="2156221" y="3774566"/>
                </a:lnTo>
                <a:lnTo>
                  <a:pt x="2156221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0982690" y="6615915"/>
            <a:ext cx="2589458" cy="2909504"/>
          </a:xfrm>
          <a:custGeom>
            <a:avLst/>
            <a:gdLst/>
            <a:ahLst/>
            <a:cxnLst/>
            <a:rect l="l" t="t" r="r" b="b"/>
            <a:pathLst>
              <a:path w="2589458" h="2909504">
                <a:moveTo>
                  <a:pt x="2589458" y="0"/>
                </a:moveTo>
                <a:lnTo>
                  <a:pt x="0" y="0"/>
                </a:lnTo>
                <a:lnTo>
                  <a:pt x="0" y="2909503"/>
                </a:lnTo>
                <a:lnTo>
                  <a:pt x="2589458" y="2909503"/>
                </a:lnTo>
                <a:lnTo>
                  <a:pt x="258945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786933" y="3699330"/>
            <a:ext cx="7380406" cy="6983709"/>
          </a:xfrm>
          <a:custGeom>
            <a:avLst/>
            <a:gdLst/>
            <a:ahLst/>
            <a:cxnLst/>
            <a:rect l="l" t="t" r="r" b="b"/>
            <a:pathLst>
              <a:path w="7380406" h="6983709">
                <a:moveTo>
                  <a:pt x="0" y="0"/>
                </a:moveTo>
                <a:lnTo>
                  <a:pt x="7380406" y="0"/>
                </a:lnTo>
                <a:lnTo>
                  <a:pt x="7380406" y="6983708"/>
                </a:lnTo>
                <a:lnTo>
                  <a:pt x="0" y="69837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005091" y="9076900"/>
            <a:ext cx="1282909" cy="1218763"/>
          </a:xfrm>
          <a:custGeom>
            <a:avLst/>
            <a:gdLst/>
            <a:ahLst/>
            <a:cxnLst/>
            <a:rect l="l" t="t" r="r" b="b"/>
            <a:pathLst>
              <a:path w="1282909" h="1218763">
                <a:moveTo>
                  <a:pt x="0" y="0"/>
                </a:moveTo>
                <a:lnTo>
                  <a:pt x="1282909" y="0"/>
                </a:lnTo>
                <a:lnTo>
                  <a:pt x="1282909" y="1218763"/>
                </a:lnTo>
                <a:lnTo>
                  <a:pt x="0" y="12187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21489" y="9456838"/>
            <a:ext cx="2767205" cy="830162"/>
          </a:xfrm>
          <a:custGeom>
            <a:avLst/>
            <a:gdLst/>
            <a:ahLst/>
            <a:cxnLst/>
            <a:rect l="l" t="t" r="r" b="b"/>
            <a:pathLst>
              <a:path w="2767205" h="830162">
                <a:moveTo>
                  <a:pt x="0" y="0"/>
                </a:moveTo>
                <a:lnTo>
                  <a:pt x="2767205" y="0"/>
                </a:lnTo>
                <a:lnTo>
                  <a:pt x="2767205" y="830162"/>
                </a:lnTo>
                <a:lnTo>
                  <a:pt x="0" y="8301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0191" y="0"/>
            <a:ext cx="9502569" cy="6984388"/>
          </a:xfrm>
          <a:custGeom>
            <a:avLst/>
            <a:gdLst/>
            <a:ahLst/>
            <a:cxnLst/>
            <a:rect l="l" t="t" r="r" b="b"/>
            <a:pathLst>
              <a:path w="9502569" h="6984388">
                <a:moveTo>
                  <a:pt x="0" y="0"/>
                </a:moveTo>
                <a:lnTo>
                  <a:pt x="9502569" y="0"/>
                </a:lnTo>
                <a:lnTo>
                  <a:pt x="9502569" y="6984388"/>
                </a:lnTo>
                <a:lnTo>
                  <a:pt x="0" y="69843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792678">
            <a:off x="-118816" y="-501692"/>
            <a:ext cx="2889625" cy="2488690"/>
          </a:xfrm>
          <a:custGeom>
            <a:avLst/>
            <a:gdLst/>
            <a:ahLst/>
            <a:cxnLst/>
            <a:rect l="l" t="t" r="r" b="b"/>
            <a:pathLst>
              <a:path w="2889625" h="2488690">
                <a:moveTo>
                  <a:pt x="0" y="0"/>
                </a:moveTo>
                <a:lnTo>
                  <a:pt x="2889625" y="0"/>
                </a:lnTo>
                <a:lnTo>
                  <a:pt x="2889625" y="2488690"/>
                </a:lnTo>
                <a:lnTo>
                  <a:pt x="0" y="24886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9108256"/>
            <a:ext cx="747810" cy="590770"/>
          </a:xfrm>
          <a:custGeom>
            <a:avLst/>
            <a:gdLst/>
            <a:ahLst/>
            <a:cxnLst/>
            <a:rect l="l" t="t" r="r" b="b"/>
            <a:pathLst>
              <a:path w="747810" h="590770">
                <a:moveTo>
                  <a:pt x="0" y="0"/>
                </a:moveTo>
                <a:lnTo>
                  <a:pt x="747810" y="0"/>
                </a:lnTo>
                <a:lnTo>
                  <a:pt x="747810" y="590770"/>
                </a:lnTo>
                <a:lnTo>
                  <a:pt x="0" y="59077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636253" y="8999605"/>
            <a:ext cx="670896" cy="530008"/>
          </a:xfrm>
          <a:custGeom>
            <a:avLst/>
            <a:gdLst/>
            <a:ahLst/>
            <a:cxnLst/>
            <a:rect l="l" t="t" r="r" b="b"/>
            <a:pathLst>
              <a:path w="670896" h="530008">
                <a:moveTo>
                  <a:pt x="0" y="0"/>
                </a:moveTo>
                <a:lnTo>
                  <a:pt x="670895" y="0"/>
                </a:lnTo>
                <a:lnTo>
                  <a:pt x="670895" y="530008"/>
                </a:lnTo>
                <a:lnTo>
                  <a:pt x="0" y="53000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87246" y="9089645"/>
            <a:ext cx="1282909" cy="1218763"/>
          </a:xfrm>
          <a:custGeom>
            <a:avLst/>
            <a:gdLst/>
            <a:ahLst/>
            <a:cxnLst/>
            <a:rect l="l" t="t" r="r" b="b"/>
            <a:pathLst>
              <a:path w="1282909" h="1218763">
                <a:moveTo>
                  <a:pt x="0" y="0"/>
                </a:moveTo>
                <a:lnTo>
                  <a:pt x="1282908" y="0"/>
                </a:lnTo>
                <a:lnTo>
                  <a:pt x="1282908" y="1218763"/>
                </a:lnTo>
                <a:lnTo>
                  <a:pt x="0" y="12187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92584" y="9456838"/>
            <a:ext cx="2767205" cy="830162"/>
          </a:xfrm>
          <a:custGeom>
            <a:avLst/>
            <a:gdLst/>
            <a:ahLst/>
            <a:cxnLst/>
            <a:rect l="l" t="t" r="r" b="b"/>
            <a:pathLst>
              <a:path w="2767205" h="830162">
                <a:moveTo>
                  <a:pt x="0" y="0"/>
                </a:moveTo>
                <a:lnTo>
                  <a:pt x="2767205" y="0"/>
                </a:lnTo>
                <a:lnTo>
                  <a:pt x="2767205" y="830162"/>
                </a:lnTo>
                <a:lnTo>
                  <a:pt x="0" y="8301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92584" y="9732047"/>
            <a:ext cx="2767205" cy="830162"/>
          </a:xfrm>
          <a:custGeom>
            <a:avLst/>
            <a:gdLst/>
            <a:ahLst/>
            <a:cxnLst/>
            <a:rect l="l" t="t" r="r" b="b"/>
            <a:pathLst>
              <a:path w="2767205" h="830162">
                <a:moveTo>
                  <a:pt x="0" y="0"/>
                </a:moveTo>
                <a:lnTo>
                  <a:pt x="2767205" y="0"/>
                </a:lnTo>
                <a:lnTo>
                  <a:pt x="2767205" y="830161"/>
                </a:lnTo>
                <a:lnTo>
                  <a:pt x="0" y="83016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731925" y="3508830"/>
            <a:ext cx="7099102" cy="1774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</a:pPr>
            <a:r>
              <a:rPr lang="en-US" sz="1039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Cô kể lần 3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96DE8816-539A-6521-4180-20CBD33BA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10">
        <p159:morph option="byObject"/>
      </p:transition>
    </mc:Choice>
    <mc:Fallback xmlns="">
      <p:transition spd="slow" advTm="13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15592" y="-1812508"/>
            <a:ext cx="14256816" cy="10496580"/>
          </a:xfrm>
          <a:custGeom>
            <a:avLst/>
            <a:gdLst/>
            <a:ahLst/>
            <a:cxnLst/>
            <a:rect l="l" t="t" r="r" b="b"/>
            <a:pathLst>
              <a:path w="14256816" h="10496580">
                <a:moveTo>
                  <a:pt x="0" y="0"/>
                </a:moveTo>
                <a:lnTo>
                  <a:pt x="14256816" y="0"/>
                </a:lnTo>
                <a:lnTo>
                  <a:pt x="14256816" y="10496580"/>
                </a:lnTo>
                <a:lnTo>
                  <a:pt x="0" y="10496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81795" y="3475233"/>
            <a:ext cx="6020991" cy="6493226"/>
          </a:xfrm>
          <a:custGeom>
            <a:avLst/>
            <a:gdLst/>
            <a:ahLst/>
            <a:cxnLst/>
            <a:rect l="l" t="t" r="r" b="b"/>
            <a:pathLst>
              <a:path w="6020991" h="6493226">
                <a:moveTo>
                  <a:pt x="0" y="0"/>
                </a:moveTo>
                <a:lnTo>
                  <a:pt x="6020990" y="0"/>
                </a:lnTo>
                <a:lnTo>
                  <a:pt x="6020990" y="6493226"/>
                </a:lnTo>
                <a:lnTo>
                  <a:pt x="0" y="6493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44857" y="2109003"/>
            <a:ext cx="5923956" cy="8017179"/>
          </a:xfrm>
          <a:custGeom>
            <a:avLst/>
            <a:gdLst/>
            <a:ahLst/>
            <a:cxnLst/>
            <a:rect l="l" t="t" r="r" b="b"/>
            <a:pathLst>
              <a:path w="5923956" h="8017179">
                <a:moveTo>
                  <a:pt x="0" y="0"/>
                </a:moveTo>
                <a:lnTo>
                  <a:pt x="5923957" y="0"/>
                </a:lnTo>
                <a:lnTo>
                  <a:pt x="5923957" y="8017179"/>
                </a:lnTo>
                <a:lnTo>
                  <a:pt x="0" y="80171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44807" y="7176408"/>
            <a:ext cx="2263281" cy="2949774"/>
          </a:xfrm>
          <a:custGeom>
            <a:avLst/>
            <a:gdLst/>
            <a:ahLst/>
            <a:cxnLst/>
            <a:rect l="l" t="t" r="r" b="b"/>
            <a:pathLst>
              <a:path w="2263281" h="2949774">
                <a:moveTo>
                  <a:pt x="0" y="0"/>
                </a:moveTo>
                <a:lnTo>
                  <a:pt x="2263281" y="0"/>
                </a:lnTo>
                <a:lnTo>
                  <a:pt x="2263281" y="2949774"/>
                </a:lnTo>
                <a:lnTo>
                  <a:pt x="0" y="29497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015833" y="9258300"/>
            <a:ext cx="897902" cy="710159"/>
          </a:xfrm>
          <a:custGeom>
            <a:avLst/>
            <a:gdLst/>
            <a:ahLst/>
            <a:cxnLst/>
            <a:rect l="l" t="t" r="r" b="b"/>
            <a:pathLst>
              <a:path w="897902" h="710159">
                <a:moveTo>
                  <a:pt x="897902" y="0"/>
                </a:moveTo>
                <a:lnTo>
                  <a:pt x="0" y="0"/>
                </a:lnTo>
                <a:lnTo>
                  <a:pt x="0" y="710159"/>
                </a:lnTo>
                <a:lnTo>
                  <a:pt x="897902" y="710159"/>
                </a:lnTo>
                <a:lnTo>
                  <a:pt x="89790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7956" y="4153643"/>
            <a:ext cx="953975" cy="989857"/>
          </a:xfrm>
          <a:custGeom>
            <a:avLst/>
            <a:gdLst/>
            <a:ahLst/>
            <a:cxnLst/>
            <a:rect l="l" t="t" r="r" b="b"/>
            <a:pathLst>
              <a:path w="953975" h="989857">
                <a:moveTo>
                  <a:pt x="0" y="0"/>
                </a:moveTo>
                <a:lnTo>
                  <a:pt x="953975" y="0"/>
                </a:lnTo>
                <a:lnTo>
                  <a:pt x="953975" y="989857"/>
                </a:lnTo>
                <a:lnTo>
                  <a:pt x="0" y="9898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8267" y="7368582"/>
            <a:ext cx="2241872" cy="2713310"/>
          </a:xfrm>
          <a:custGeom>
            <a:avLst/>
            <a:gdLst/>
            <a:ahLst/>
            <a:cxnLst/>
            <a:rect l="l" t="t" r="r" b="b"/>
            <a:pathLst>
              <a:path w="2241872" h="2713310">
                <a:moveTo>
                  <a:pt x="0" y="0"/>
                </a:moveTo>
                <a:lnTo>
                  <a:pt x="2241872" y="0"/>
                </a:lnTo>
                <a:lnTo>
                  <a:pt x="2241872" y="2713310"/>
                </a:lnTo>
                <a:lnTo>
                  <a:pt x="0" y="271331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38214" y="614130"/>
            <a:ext cx="10411573" cy="3370747"/>
          </a:xfrm>
          <a:custGeom>
            <a:avLst/>
            <a:gdLst/>
            <a:ahLst/>
            <a:cxnLst/>
            <a:rect l="l" t="t" r="r" b="b"/>
            <a:pathLst>
              <a:path w="10411573" h="3370747">
                <a:moveTo>
                  <a:pt x="0" y="0"/>
                </a:moveTo>
                <a:lnTo>
                  <a:pt x="10411572" y="0"/>
                </a:lnTo>
                <a:lnTo>
                  <a:pt x="10411572" y="3370747"/>
                </a:lnTo>
                <a:lnTo>
                  <a:pt x="0" y="33707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72458" y="6001101"/>
            <a:ext cx="1615542" cy="1175307"/>
          </a:xfrm>
          <a:custGeom>
            <a:avLst/>
            <a:gdLst/>
            <a:ahLst/>
            <a:cxnLst/>
            <a:rect l="l" t="t" r="r" b="b"/>
            <a:pathLst>
              <a:path w="1615542" h="1175307">
                <a:moveTo>
                  <a:pt x="0" y="0"/>
                </a:moveTo>
                <a:lnTo>
                  <a:pt x="1615542" y="0"/>
                </a:lnTo>
                <a:lnTo>
                  <a:pt x="1615542" y="1175307"/>
                </a:lnTo>
                <a:lnTo>
                  <a:pt x="0" y="11753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99203" y="3247338"/>
            <a:ext cx="15486899" cy="438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35"/>
              </a:lnSpc>
            </a:pPr>
            <a:r>
              <a:rPr lang="en-US" sz="15299" b="1">
                <a:solidFill>
                  <a:srgbClr val="774018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Cảm ơn các </a:t>
            </a:r>
          </a:p>
          <a:p>
            <a:pPr algn="ctr">
              <a:lnSpc>
                <a:spcPts val="17135"/>
              </a:lnSpc>
            </a:pPr>
            <a:r>
              <a:rPr lang="en-US" sz="15299" b="1">
                <a:solidFill>
                  <a:srgbClr val="774018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cô giáo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90693" y="8136702"/>
            <a:ext cx="7906613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Digital Game Presentation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6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899524"/>
            <a:ext cx="2718341" cy="4190121"/>
          </a:xfrm>
          <a:custGeom>
            <a:avLst/>
            <a:gdLst/>
            <a:ahLst/>
            <a:cxnLst/>
            <a:rect l="l" t="t" r="r" b="b"/>
            <a:pathLst>
              <a:path w="2718341" h="4190121">
                <a:moveTo>
                  <a:pt x="0" y="0"/>
                </a:moveTo>
                <a:lnTo>
                  <a:pt x="2718341" y="0"/>
                </a:lnTo>
                <a:lnTo>
                  <a:pt x="2718341" y="4190121"/>
                </a:lnTo>
                <a:lnTo>
                  <a:pt x="0" y="41901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277896"/>
            <a:ext cx="18288000" cy="2842260"/>
          </a:xfrm>
          <a:custGeom>
            <a:avLst/>
            <a:gdLst/>
            <a:ahLst/>
            <a:cxnLst/>
            <a:rect l="l" t="t" r="r" b="b"/>
            <a:pathLst>
              <a:path w="18288000" h="2842260">
                <a:moveTo>
                  <a:pt x="0" y="0"/>
                </a:moveTo>
                <a:lnTo>
                  <a:pt x="18288000" y="0"/>
                </a:lnTo>
                <a:lnTo>
                  <a:pt x="18288000" y="2842260"/>
                </a:lnTo>
                <a:lnTo>
                  <a:pt x="0" y="28422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5818" y="-5115236"/>
            <a:ext cx="16230600" cy="6796564"/>
          </a:xfrm>
          <a:custGeom>
            <a:avLst/>
            <a:gdLst/>
            <a:ahLst/>
            <a:cxnLst/>
            <a:rect l="l" t="t" r="r" b="b"/>
            <a:pathLst>
              <a:path w="16230600" h="6796564">
                <a:moveTo>
                  <a:pt x="0" y="0"/>
                </a:moveTo>
                <a:lnTo>
                  <a:pt x="16230600" y="0"/>
                </a:lnTo>
                <a:lnTo>
                  <a:pt x="16230600" y="6796564"/>
                </a:lnTo>
                <a:lnTo>
                  <a:pt x="0" y="67965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0574" y="0"/>
            <a:ext cx="1311592" cy="5143500"/>
          </a:xfrm>
          <a:custGeom>
            <a:avLst/>
            <a:gdLst/>
            <a:ahLst/>
            <a:cxnLst/>
            <a:rect l="l" t="t" r="r" b="b"/>
            <a:pathLst>
              <a:path w="1311592" h="5143500">
                <a:moveTo>
                  <a:pt x="0" y="0"/>
                </a:moveTo>
                <a:lnTo>
                  <a:pt x="1311593" y="0"/>
                </a:lnTo>
                <a:lnTo>
                  <a:pt x="131159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65287" y="0"/>
            <a:ext cx="2505479" cy="1917830"/>
          </a:xfrm>
          <a:custGeom>
            <a:avLst/>
            <a:gdLst/>
            <a:ahLst/>
            <a:cxnLst/>
            <a:rect l="l" t="t" r="r" b="b"/>
            <a:pathLst>
              <a:path w="2505479" h="1917830">
                <a:moveTo>
                  <a:pt x="0" y="0"/>
                </a:moveTo>
                <a:lnTo>
                  <a:pt x="2505479" y="0"/>
                </a:lnTo>
                <a:lnTo>
                  <a:pt x="2505479" y="1917830"/>
                </a:lnTo>
                <a:lnTo>
                  <a:pt x="0" y="19178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726928" y="1196444"/>
            <a:ext cx="9289005" cy="8952278"/>
          </a:xfrm>
          <a:custGeom>
            <a:avLst/>
            <a:gdLst/>
            <a:ahLst/>
            <a:cxnLst/>
            <a:rect l="l" t="t" r="r" b="b"/>
            <a:pathLst>
              <a:path w="9289005" h="8952278">
                <a:moveTo>
                  <a:pt x="0" y="0"/>
                </a:moveTo>
                <a:lnTo>
                  <a:pt x="9289005" y="0"/>
                </a:lnTo>
                <a:lnTo>
                  <a:pt x="9289005" y="8952278"/>
                </a:lnTo>
                <a:lnTo>
                  <a:pt x="0" y="8952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19588" y="8866292"/>
            <a:ext cx="662626" cy="523474"/>
          </a:xfrm>
          <a:custGeom>
            <a:avLst/>
            <a:gdLst/>
            <a:ahLst/>
            <a:cxnLst/>
            <a:rect l="l" t="t" r="r" b="b"/>
            <a:pathLst>
              <a:path w="662626" h="523474">
                <a:moveTo>
                  <a:pt x="0" y="0"/>
                </a:moveTo>
                <a:lnTo>
                  <a:pt x="662626" y="0"/>
                </a:lnTo>
                <a:lnTo>
                  <a:pt x="662626" y="523474"/>
                </a:lnTo>
                <a:lnTo>
                  <a:pt x="0" y="5234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643825" y="8960238"/>
            <a:ext cx="754586" cy="596123"/>
          </a:xfrm>
          <a:custGeom>
            <a:avLst/>
            <a:gdLst/>
            <a:ahLst/>
            <a:cxnLst/>
            <a:rect l="l" t="t" r="r" b="b"/>
            <a:pathLst>
              <a:path w="754586" h="596123">
                <a:moveTo>
                  <a:pt x="0" y="0"/>
                </a:moveTo>
                <a:lnTo>
                  <a:pt x="754587" y="0"/>
                </a:lnTo>
                <a:lnTo>
                  <a:pt x="754587" y="596124"/>
                </a:lnTo>
                <a:lnTo>
                  <a:pt x="0" y="5961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13713" y="8960238"/>
            <a:ext cx="685600" cy="541624"/>
          </a:xfrm>
          <a:custGeom>
            <a:avLst/>
            <a:gdLst/>
            <a:ahLst/>
            <a:cxnLst/>
            <a:rect l="l" t="t" r="r" b="b"/>
            <a:pathLst>
              <a:path w="685600" h="541624">
                <a:moveTo>
                  <a:pt x="0" y="0"/>
                </a:moveTo>
                <a:lnTo>
                  <a:pt x="685600" y="0"/>
                </a:lnTo>
                <a:lnTo>
                  <a:pt x="685600" y="541624"/>
                </a:lnTo>
                <a:lnTo>
                  <a:pt x="0" y="5416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59706" y="9032887"/>
            <a:ext cx="662626" cy="523474"/>
          </a:xfrm>
          <a:custGeom>
            <a:avLst/>
            <a:gdLst/>
            <a:ahLst/>
            <a:cxnLst/>
            <a:rect l="l" t="t" r="r" b="b"/>
            <a:pathLst>
              <a:path w="662626" h="523474">
                <a:moveTo>
                  <a:pt x="0" y="0"/>
                </a:moveTo>
                <a:lnTo>
                  <a:pt x="662625" y="0"/>
                </a:lnTo>
                <a:lnTo>
                  <a:pt x="662625" y="523475"/>
                </a:lnTo>
                <a:lnTo>
                  <a:pt x="0" y="5234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65287" y="9157402"/>
            <a:ext cx="685600" cy="541624"/>
          </a:xfrm>
          <a:custGeom>
            <a:avLst/>
            <a:gdLst/>
            <a:ahLst/>
            <a:cxnLst/>
            <a:rect l="l" t="t" r="r" b="b"/>
            <a:pathLst>
              <a:path w="685600" h="541624">
                <a:moveTo>
                  <a:pt x="0" y="0"/>
                </a:moveTo>
                <a:lnTo>
                  <a:pt x="685600" y="0"/>
                </a:lnTo>
                <a:lnTo>
                  <a:pt x="685600" y="541624"/>
                </a:lnTo>
                <a:lnTo>
                  <a:pt x="0" y="5416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87246" y="9089645"/>
            <a:ext cx="1282909" cy="1218763"/>
          </a:xfrm>
          <a:custGeom>
            <a:avLst/>
            <a:gdLst/>
            <a:ahLst/>
            <a:cxnLst/>
            <a:rect l="l" t="t" r="r" b="b"/>
            <a:pathLst>
              <a:path w="1282909" h="1218763">
                <a:moveTo>
                  <a:pt x="0" y="0"/>
                </a:moveTo>
                <a:lnTo>
                  <a:pt x="1282908" y="0"/>
                </a:lnTo>
                <a:lnTo>
                  <a:pt x="1282908" y="1218763"/>
                </a:lnTo>
                <a:lnTo>
                  <a:pt x="0" y="121876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92584" y="9456838"/>
            <a:ext cx="2767205" cy="830162"/>
          </a:xfrm>
          <a:custGeom>
            <a:avLst/>
            <a:gdLst/>
            <a:ahLst/>
            <a:cxnLst/>
            <a:rect l="l" t="t" r="r" b="b"/>
            <a:pathLst>
              <a:path w="2767205" h="830162">
                <a:moveTo>
                  <a:pt x="0" y="0"/>
                </a:moveTo>
                <a:lnTo>
                  <a:pt x="2767205" y="0"/>
                </a:lnTo>
                <a:lnTo>
                  <a:pt x="2767205" y="830162"/>
                </a:lnTo>
                <a:lnTo>
                  <a:pt x="0" y="83016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2584" y="9732047"/>
            <a:ext cx="2767205" cy="830162"/>
          </a:xfrm>
          <a:custGeom>
            <a:avLst/>
            <a:gdLst/>
            <a:ahLst/>
            <a:cxnLst/>
            <a:rect l="l" t="t" r="r" b="b"/>
            <a:pathLst>
              <a:path w="2767205" h="830162">
                <a:moveTo>
                  <a:pt x="0" y="0"/>
                </a:moveTo>
                <a:lnTo>
                  <a:pt x="2767205" y="0"/>
                </a:lnTo>
                <a:lnTo>
                  <a:pt x="2767205" y="830161"/>
                </a:lnTo>
                <a:lnTo>
                  <a:pt x="0" y="83016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005091" y="9076900"/>
            <a:ext cx="1282909" cy="1218763"/>
          </a:xfrm>
          <a:custGeom>
            <a:avLst/>
            <a:gdLst/>
            <a:ahLst/>
            <a:cxnLst/>
            <a:rect l="l" t="t" r="r" b="b"/>
            <a:pathLst>
              <a:path w="1282909" h="1218763">
                <a:moveTo>
                  <a:pt x="0" y="0"/>
                </a:moveTo>
                <a:lnTo>
                  <a:pt x="1282909" y="0"/>
                </a:lnTo>
                <a:lnTo>
                  <a:pt x="1282909" y="1218763"/>
                </a:lnTo>
                <a:lnTo>
                  <a:pt x="0" y="121876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621489" y="9456838"/>
            <a:ext cx="2767205" cy="830162"/>
          </a:xfrm>
          <a:custGeom>
            <a:avLst/>
            <a:gdLst/>
            <a:ahLst/>
            <a:cxnLst/>
            <a:rect l="l" t="t" r="r" b="b"/>
            <a:pathLst>
              <a:path w="2767205" h="830162">
                <a:moveTo>
                  <a:pt x="0" y="0"/>
                </a:moveTo>
                <a:lnTo>
                  <a:pt x="2767205" y="0"/>
                </a:lnTo>
                <a:lnTo>
                  <a:pt x="2767205" y="830162"/>
                </a:lnTo>
                <a:lnTo>
                  <a:pt x="0" y="83016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621489" y="9732047"/>
            <a:ext cx="2767205" cy="830162"/>
          </a:xfrm>
          <a:custGeom>
            <a:avLst/>
            <a:gdLst/>
            <a:ahLst/>
            <a:cxnLst/>
            <a:rect l="l" t="t" r="r" b="b"/>
            <a:pathLst>
              <a:path w="2767205" h="830162">
                <a:moveTo>
                  <a:pt x="0" y="0"/>
                </a:moveTo>
                <a:lnTo>
                  <a:pt x="2767205" y="0"/>
                </a:lnTo>
                <a:lnTo>
                  <a:pt x="2767205" y="830161"/>
                </a:lnTo>
                <a:lnTo>
                  <a:pt x="0" y="83016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139477" y="1945044"/>
            <a:ext cx="4345406" cy="4190121"/>
          </a:xfrm>
          <a:custGeom>
            <a:avLst/>
            <a:gdLst/>
            <a:ahLst/>
            <a:cxnLst/>
            <a:rect l="l" t="t" r="r" b="b"/>
            <a:pathLst>
              <a:path w="2141266" h="2057400">
                <a:moveTo>
                  <a:pt x="0" y="0"/>
                </a:moveTo>
                <a:lnTo>
                  <a:pt x="2141266" y="0"/>
                </a:lnTo>
                <a:lnTo>
                  <a:pt x="214126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pic>
        <p:nvPicPr>
          <p:cNvPr id="22" name="tieng_coc_keu-www_tiengdong_com">
            <a:hlinkClick r:id="" action="ppaction://media"/>
            <a:extLst>
              <a:ext uri="{FF2B5EF4-FFF2-40B4-BE49-F238E27FC236}">
                <a16:creationId xmlns:a16="http://schemas.microsoft.com/office/drawing/2014/main" id="{24FD0C23-29FF-6597-ABC7-189BB53CE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87733.937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84355" y="4550986"/>
            <a:ext cx="1371600" cy="1371600"/>
          </a:xfrm>
          <a:prstGeom prst="rect">
            <a:avLst/>
          </a:prstGeom>
        </p:spPr>
      </p:pic>
      <p:pic>
        <p:nvPicPr>
          <p:cNvPr id="25" name="hieu_ung_am_thanh_tieng_sam_set-www_tiengdong_com">
            <a:hlinkClick r:id="" action="ppaction://media"/>
            <a:extLst>
              <a:ext uri="{FF2B5EF4-FFF2-40B4-BE49-F238E27FC236}">
                <a16:creationId xmlns:a16="http://schemas.microsoft.com/office/drawing/2014/main" id="{2D78475B-DC65-1BD9-816B-E894F4C64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005.7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4499313" y="7278711"/>
            <a:ext cx="1523999" cy="1523999"/>
          </a:xfrm>
          <a:prstGeom prst="rect">
            <a:avLst/>
          </a:prstGeom>
        </p:spPr>
      </p:pic>
      <p:pic>
        <p:nvPicPr>
          <p:cNvPr id="19" name="(101) Giọt mưa và em bé - Beat - YouTube">
            <a:hlinkClick r:id="" action="ppaction://media"/>
            <a:extLst>
              <a:ext uri="{FF2B5EF4-FFF2-40B4-BE49-F238E27FC236}">
                <a16:creationId xmlns:a16="http://schemas.microsoft.com/office/drawing/2014/main" id="{D253A9D7-272F-502F-46E4-188270D75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end="82366.37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490726" y="6962645"/>
            <a:ext cx="1685745" cy="1685745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8147F78B-97EA-DA01-DFD0-2A451537627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8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797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401">
        <p159:morph option="byObject"/>
      </p:transition>
    </mc:Choice>
    <mc:Fallback xmlns="">
      <p:transition spd="slow" advTm="104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1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26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389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8" objId="22"/>
        <p14:playEvt time="2685" objId="25"/>
        <p14:playEvt time="4246" objId="19"/>
        <p14:stopEvt time="8941" objId="22"/>
        <p14:stopEvt time="8941" objId="25"/>
        <p14:stopEvt time="8941" objId="1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446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87504" y="4869455"/>
            <a:ext cx="12400672" cy="6303675"/>
          </a:xfrm>
          <a:custGeom>
            <a:avLst/>
            <a:gdLst/>
            <a:ahLst/>
            <a:cxnLst/>
            <a:rect l="l" t="t" r="r" b="b"/>
            <a:pathLst>
              <a:path w="12400672" h="6303675">
                <a:moveTo>
                  <a:pt x="0" y="0"/>
                </a:moveTo>
                <a:lnTo>
                  <a:pt x="12400672" y="0"/>
                </a:lnTo>
                <a:lnTo>
                  <a:pt x="12400672" y="6303675"/>
                </a:lnTo>
                <a:lnTo>
                  <a:pt x="0" y="63036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18280" y="6286151"/>
            <a:ext cx="19724561" cy="4511993"/>
          </a:xfrm>
          <a:custGeom>
            <a:avLst/>
            <a:gdLst/>
            <a:ahLst/>
            <a:cxnLst/>
            <a:rect l="l" t="t" r="r" b="b"/>
            <a:pathLst>
              <a:path w="19724561" h="4511993">
                <a:moveTo>
                  <a:pt x="0" y="0"/>
                </a:moveTo>
                <a:lnTo>
                  <a:pt x="19724560" y="0"/>
                </a:lnTo>
                <a:lnTo>
                  <a:pt x="19724560" y="4511993"/>
                </a:lnTo>
                <a:lnTo>
                  <a:pt x="0" y="4511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76069" y="1468169"/>
            <a:ext cx="4337025" cy="2297351"/>
          </a:xfrm>
          <a:custGeom>
            <a:avLst/>
            <a:gdLst/>
            <a:ahLst/>
            <a:cxnLst/>
            <a:rect l="l" t="t" r="r" b="b"/>
            <a:pathLst>
              <a:path w="4337025" h="2297351">
                <a:moveTo>
                  <a:pt x="0" y="0"/>
                </a:moveTo>
                <a:lnTo>
                  <a:pt x="4337024" y="0"/>
                </a:lnTo>
                <a:lnTo>
                  <a:pt x="4337024" y="2297352"/>
                </a:lnTo>
                <a:lnTo>
                  <a:pt x="0" y="22973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974907" y="1468169"/>
            <a:ext cx="4337025" cy="2297351"/>
          </a:xfrm>
          <a:custGeom>
            <a:avLst/>
            <a:gdLst/>
            <a:ahLst/>
            <a:cxnLst/>
            <a:rect l="l" t="t" r="r" b="b"/>
            <a:pathLst>
              <a:path w="4337025" h="2297351">
                <a:moveTo>
                  <a:pt x="4337024" y="0"/>
                </a:moveTo>
                <a:lnTo>
                  <a:pt x="0" y="0"/>
                </a:lnTo>
                <a:lnTo>
                  <a:pt x="0" y="2297352"/>
                </a:lnTo>
                <a:lnTo>
                  <a:pt x="4337024" y="2297352"/>
                </a:lnTo>
                <a:lnTo>
                  <a:pt x="43370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5859" y="2315069"/>
            <a:ext cx="17572141" cy="6047745"/>
          </a:xfrm>
          <a:custGeom>
            <a:avLst/>
            <a:gdLst/>
            <a:ahLst/>
            <a:cxnLst/>
            <a:rect l="l" t="t" r="r" b="b"/>
            <a:pathLst>
              <a:path w="17572141" h="6047745">
                <a:moveTo>
                  <a:pt x="0" y="0"/>
                </a:moveTo>
                <a:lnTo>
                  <a:pt x="17572141" y="0"/>
                </a:lnTo>
                <a:lnTo>
                  <a:pt x="17572141" y="6047745"/>
                </a:lnTo>
                <a:lnTo>
                  <a:pt x="0" y="60477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541954" y="6490601"/>
            <a:ext cx="4606434" cy="2767699"/>
          </a:xfrm>
          <a:custGeom>
            <a:avLst/>
            <a:gdLst/>
            <a:ahLst/>
            <a:cxnLst/>
            <a:rect l="l" t="t" r="r" b="b"/>
            <a:pathLst>
              <a:path w="4606434" h="2767699">
                <a:moveTo>
                  <a:pt x="4606434" y="0"/>
                </a:moveTo>
                <a:lnTo>
                  <a:pt x="0" y="0"/>
                </a:lnTo>
                <a:lnTo>
                  <a:pt x="0" y="2767699"/>
                </a:lnTo>
                <a:lnTo>
                  <a:pt x="4606434" y="2767699"/>
                </a:lnTo>
                <a:lnTo>
                  <a:pt x="460643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624694" y="3733800"/>
            <a:ext cx="13754471" cy="2413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40"/>
              </a:lnSpc>
            </a:pPr>
            <a:r>
              <a:rPr lang="en-US" sz="14100" b="1">
                <a:solidFill>
                  <a:srgbClr val="592C1F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Cô kể lần 1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139612" y="6490601"/>
            <a:ext cx="4606434" cy="2767699"/>
          </a:xfrm>
          <a:custGeom>
            <a:avLst/>
            <a:gdLst/>
            <a:ahLst/>
            <a:cxnLst/>
            <a:rect l="l" t="t" r="r" b="b"/>
            <a:pathLst>
              <a:path w="4606434" h="2767699">
                <a:moveTo>
                  <a:pt x="0" y="0"/>
                </a:moveTo>
                <a:lnTo>
                  <a:pt x="4606434" y="0"/>
                </a:lnTo>
                <a:lnTo>
                  <a:pt x="4606434" y="2767699"/>
                </a:lnTo>
                <a:lnTo>
                  <a:pt x="0" y="2767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FEDE145-4854-385B-F5AE-394CB195B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48">
        <p159:morph option="byObject"/>
      </p:transition>
    </mc:Choice>
    <mc:Fallback xmlns="">
      <p:transition spd="slow" advTm="3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8E0DD">
                <a:alpha val="100000"/>
              </a:srgbClr>
            </a:gs>
            <a:gs pos="50000">
              <a:srgbClr val="ECFBFA">
                <a:alpha val="100000"/>
              </a:srgbClr>
            </a:gs>
            <a:gs pos="100000">
              <a:srgbClr val="ECFBFA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8064">
            <a:off x="13492132" y="5436640"/>
            <a:ext cx="8231487" cy="4177480"/>
          </a:xfrm>
          <a:custGeom>
            <a:avLst/>
            <a:gdLst/>
            <a:ahLst/>
            <a:cxnLst/>
            <a:rect l="l" t="t" r="r" b="b"/>
            <a:pathLst>
              <a:path w="8231487" h="4177480">
                <a:moveTo>
                  <a:pt x="0" y="0"/>
                </a:moveTo>
                <a:lnTo>
                  <a:pt x="8231487" y="0"/>
                </a:lnTo>
                <a:lnTo>
                  <a:pt x="8231487" y="4177479"/>
                </a:lnTo>
                <a:lnTo>
                  <a:pt x="0" y="4177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75349" y="6932412"/>
            <a:ext cx="19838698" cy="3858971"/>
          </a:xfrm>
          <a:custGeom>
            <a:avLst/>
            <a:gdLst/>
            <a:ahLst/>
            <a:cxnLst/>
            <a:rect l="l" t="t" r="r" b="b"/>
            <a:pathLst>
              <a:path w="19838698" h="3858971">
                <a:moveTo>
                  <a:pt x="0" y="0"/>
                </a:moveTo>
                <a:lnTo>
                  <a:pt x="19838698" y="0"/>
                </a:lnTo>
                <a:lnTo>
                  <a:pt x="19838698" y="3858971"/>
                </a:lnTo>
                <a:lnTo>
                  <a:pt x="0" y="38589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05657" y="265671"/>
            <a:ext cx="3326555" cy="1526057"/>
          </a:xfrm>
          <a:custGeom>
            <a:avLst/>
            <a:gdLst/>
            <a:ahLst/>
            <a:cxnLst/>
            <a:rect l="l" t="t" r="r" b="b"/>
            <a:pathLst>
              <a:path w="3326555" h="1526057">
                <a:moveTo>
                  <a:pt x="0" y="0"/>
                </a:moveTo>
                <a:lnTo>
                  <a:pt x="3326555" y="0"/>
                </a:lnTo>
                <a:lnTo>
                  <a:pt x="3326555" y="1526058"/>
                </a:lnTo>
                <a:lnTo>
                  <a:pt x="0" y="15260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221373" y="-786510"/>
            <a:ext cx="10500147" cy="11073510"/>
          </a:xfrm>
          <a:custGeom>
            <a:avLst/>
            <a:gdLst/>
            <a:ahLst/>
            <a:cxnLst/>
            <a:rect l="l" t="t" r="r" b="b"/>
            <a:pathLst>
              <a:path w="10500147" h="11073510">
                <a:moveTo>
                  <a:pt x="0" y="0"/>
                </a:moveTo>
                <a:lnTo>
                  <a:pt x="10500146" y="0"/>
                </a:lnTo>
                <a:lnTo>
                  <a:pt x="10500146" y="11073510"/>
                </a:lnTo>
                <a:lnTo>
                  <a:pt x="0" y="110735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75349" y="7913653"/>
            <a:ext cx="19838698" cy="3858971"/>
          </a:xfrm>
          <a:custGeom>
            <a:avLst/>
            <a:gdLst/>
            <a:ahLst/>
            <a:cxnLst/>
            <a:rect l="l" t="t" r="r" b="b"/>
            <a:pathLst>
              <a:path w="19838698" h="3858971">
                <a:moveTo>
                  <a:pt x="19838698" y="0"/>
                </a:moveTo>
                <a:lnTo>
                  <a:pt x="0" y="0"/>
                </a:lnTo>
                <a:lnTo>
                  <a:pt x="0" y="3858971"/>
                </a:lnTo>
                <a:lnTo>
                  <a:pt x="19838698" y="3858971"/>
                </a:lnTo>
                <a:lnTo>
                  <a:pt x="1983869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816087" y="1151362"/>
            <a:ext cx="2791789" cy="1280733"/>
          </a:xfrm>
          <a:custGeom>
            <a:avLst/>
            <a:gdLst/>
            <a:ahLst/>
            <a:cxnLst/>
            <a:rect l="l" t="t" r="r" b="b"/>
            <a:pathLst>
              <a:path w="2791789" h="1280733">
                <a:moveTo>
                  <a:pt x="0" y="0"/>
                </a:moveTo>
                <a:lnTo>
                  <a:pt x="2791789" y="0"/>
                </a:lnTo>
                <a:lnTo>
                  <a:pt x="2791789" y="1280733"/>
                </a:lnTo>
                <a:lnTo>
                  <a:pt x="0" y="12807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3919012" y="731616"/>
            <a:ext cx="1295191" cy="594169"/>
          </a:xfrm>
          <a:custGeom>
            <a:avLst/>
            <a:gdLst/>
            <a:ahLst/>
            <a:cxnLst/>
            <a:rect l="l" t="t" r="r" b="b"/>
            <a:pathLst>
              <a:path w="1295191" h="594169">
                <a:moveTo>
                  <a:pt x="1295191" y="0"/>
                </a:moveTo>
                <a:lnTo>
                  <a:pt x="0" y="0"/>
                </a:lnTo>
                <a:lnTo>
                  <a:pt x="0" y="594168"/>
                </a:lnTo>
                <a:lnTo>
                  <a:pt x="1295191" y="594168"/>
                </a:lnTo>
                <a:lnTo>
                  <a:pt x="12951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74148" y="5143500"/>
            <a:ext cx="1331508" cy="610829"/>
          </a:xfrm>
          <a:custGeom>
            <a:avLst/>
            <a:gdLst/>
            <a:ahLst/>
            <a:cxnLst/>
            <a:rect l="l" t="t" r="r" b="b"/>
            <a:pathLst>
              <a:path w="1331508" h="610829">
                <a:moveTo>
                  <a:pt x="0" y="0"/>
                </a:moveTo>
                <a:lnTo>
                  <a:pt x="1331509" y="0"/>
                </a:lnTo>
                <a:lnTo>
                  <a:pt x="1331509" y="610829"/>
                </a:lnTo>
                <a:lnTo>
                  <a:pt x="0" y="6108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695810" y="2748092"/>
            <a:ext cx="9516171" cy="202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75"/>
              </a:lnSpc>
            </a:pPr>
            <a:r>
              <a:rPr lang="en-US" sz="13599" b="1">
                <a:solidFill>
                  <a:srgbClr val="8D4A07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Cô kể lần 2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6960280" y="6174701"/>
            <a:ext cx="1295191" cy="594169"/>
          </a:xfrm>
          <a:custGeom>
            <a:avLst/>
            <a:gdLst/>
            <a:ahLst/>
            <a:cxnLst/>
            <a:rect l="l" t="t" r="r" b="b"/>
            <a:pathLst>
              <a:path w="1295191" h="594169">
                <a:moveTo>
                  <a:pt x="1295191" y="0"/>
                </a:moveTo>
                <a:lnTo>
                  <a:pt x="0" y="0"/>
                </a:lnTo>
                <a:lnTo>
                  <a:pt x="0" y="594169"/>
                </a:lnTo>
                <a:lnTo>
                  <a:pt x="1295191" y="594169"/>
                </a:lnTo>
                <a:lnTo>
                  <a:pt x="12951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46451" y="4750245"/>
            <a:ext cx="1331508" cy="610829"/>
          </a:xfrm>
          <a:custGeom>
            <a:avLst/>
            <a:gdLst/>
            <a:ahLst/>
            <a:cxnLst/>
            <a:rect l="l" t="t" r="r" b="b"/>
            <a:pathLst>
              <a:path w="1331508" h="610829">
                <a:moveTo>
                  <a:pt x="0" y="0"/>
                </a:moveTo>
                <a:lnTo>
                  <a:pt x="1331508" y="0"/>
                </a:lnTo>
                <a:lnTo>
                  <a:pt x="1331508" y="610829"/>
                </a:lnTo>
                <a:lnTo>
                  <a:pt x="0" y="6108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2CDCA68-EFB1-3497-E3E2-F541419DB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728">
        <p159:morph option="byObject"/>
      </p:transition>
    </mc:Choice>
    <mc:Fallback xmlns="">
      <p:transition spd="slow" advTm="17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711CA-5657-F7AC-1F52-43BAB538A8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54558C-CD05-5CE3-FE55-04CCDF5B31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F0B74-4B72-3AE8-DC19-4E7A79BA9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6" y="-114301"/>
            <a:ext cx="18483944" cy="112014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E7CEFB-BFD2-087D-243E-E2384C274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029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62">
        <p159:morph option="byObject"/>
      </p:transition>
    </mc:Choice>
    <mc:Fallback xmlns="">
      <p:transition spd="slow" advTm="13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661773642130">
            <a:hlinkClick r:id="" action="ppaction://media"/>
            <a:extLst>
              <a:ext uri="{FF2B5EF4-FFF2-40B4-BE49-F238E27FC236}">
                <a16:creationId xmlns:a16="http://schemas.microsoft.com/office/drawing/2014/main" id="{2090D4A8-D9C2-07D1-9B64-5EC1F040429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772" y="-1"/>
            <a:ext cx="18309772" cy="1050743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E1D2F1-6565-027E-80CA-4E760152C80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1452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119">
        <p159:morph option="byObject"/>
      </p:transition>
    </mc:Choice>
    <mc:Fallback xmlns="">
      <p:transition spd="slow" advTm="41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84" objId="2"/>
        <p14:stopEvt time="3513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3ADC58-D20D-A9F6-A2F7-B155A414DA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06" r="11425"/>
          <a:stretch/>
        </p:blipFill>
        <p:spPr>
          <a:xfrm>
            <a:off x="0" y="33019"/>
            <a:ext cx="18288000" cy="10602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606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119">
        <p159:morph option="byObject"/>
      </p:transition>
    </mc:Choice>
    <mc:Fallback xmlns="">
      <p:transition spd="slow" advTm="4119">
        <p:fade/>
      </p:transition>
    </mc:Fallback>
  </mc:AlternateContent>
  <p:extLst>
    <p:ext uri="{E180D4A7-C9FB-4DFB-919C-405C955672EB}">
      <p14:showEvtLst xmlns:p14="http://schemas.microsoft.com/office/powerpoint/2010/main">
        <p14:playEvt time="1284" objId="2"/>
        <p14:stopEvt time="3513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B4F377-AD91-BB61-3B13-ABF234915D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82" r="9854"/>
          <a:stretch/>
        </p:blipFill>
        <p:spPr>
          <a:xfrm>
            <a:off x="0" y="0"/>
            <a:ext cx="18592800" cy="1049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04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7000">
        <p159:morph option="byObject"/>
      </p:transition>
    </mc:Choice>
    <mc:Fallback xmlns="">
      <p:transition spd="slow" advTm="7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4A1D1F-F873-9259-E222-1E0CC8240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87" r="10587"/>
          <a:stretch/>
        </p:blipFill>
        <p:spPr>
          <a:xfrm>
            <a:off x="5080" y="-1"/>
            <a:ext cx="18282920" cy="102996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883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119">
        <p159:morph option="byObject"/>
      </p:transition>
    </mc:Choice>
    <mc:Fallback xmlns="">
      <p:transition spd="slow" advTm="4119">
        <p:fade/>
      </p:transition>
    </mc:Fallback>
  </mc:AlternateContent>
  <p:extLst>
    <p:ext uri="{E180D4A7-C9FB-4DFB-919C-405C955672EB}">
      <p14:showEvtLst xmlns:p14="http://schemas.microsoft.com/office/powerpoint/2010/main">
        <p14:playEvt time="936" objId="2"/>
        <p14:stopEvt time="3598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54</Words>
  <Application>Microsoft Office PowerPoint</Application>
  <PresentationFormat>Custom</PresentationFormat>
  <Paragraphs>12</Paragraphs>
  <Slides>16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Arial</vt:lpstr>
      <vt:lpstr>Roboto Slab Bold</vt:lpstr>
      <vt:lpstr>Balsamiq Sans Bold</vt:lpstr>
      <vt:lpstr>Noto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Chủ đề: Nước và hiện tượng tự nhiên Truyện: Giọt nước tí xíu Độ tuổi: 4-5 tuổi Thời gian: 25-30 phút Giáo viên:</dc:title>
  <dc:creator>Admin</dc:creator>
  <cp:lastModifiedBy>Admin</cp:lastModifiedBy>
  <cp:revision>9</cp:revision>
  <dcterms:created xsi:type="dcterms:W3CDTF">2006-08-16T00:00:00Z</dcterms:created>
  <dcterms:modified xsi:type="dcterms:W3CDTF">2026-05-05T02:26:59Z</dcterms:modified>
  <dc:identifier>DAHFDnockEE</dc:identifier>
</cp:coreProperties>
</file>