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8" r:id="rId4"/>
    <p:sldId id="263" r:id="rId5"/>
    <p:sldId id="259" r:id="rId6"/>
    <p:sldId id="269" r:id="rId7"/>
    <p:sldId id="271" r:id="rId8"/>
    <p:sldId id="273" r:id="rId9"/>
    <p:sldId id="272" r:id="rId10"/>
    <p:sldId id="270" r:id="rId11"/>
    <p:sldId id="258" r:id="rId12"/>
    <p:sldId id="274" r:id="rId13"/>
    <p:sldId id="275" r:id="rId14"/>
    <p:sldId id="276" r:id="rId15"/>
    <p:sldId id="264" r:id="rId16"/>
    <p:sldId id="266" r:id="rId17"/>
  </p:sldIdLst>
  <p:sldSz cx="18288000" cy="10287000"/>
  <p:notesSz cx="6858000" cy="9144000"/>
  <p:embeddedFontLst>
    <p:embeddedFont>
      <p:font typeface="Clear Sans Medium" panose="020B0604020202020204" charset="0"/>
      <p:regular r:id="rId18"/>
    </p:embeddedFont>
    <p:embeddedFont>
      <p:font typeface="Now" panose="020B0604020202020204" charset="0"/>
      <p:regular r:id="rId19"/>
    </p:embeddedFont>
    <p:embeddedFont>
      <p:font typeface="Now Medium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pn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7.xml"/><Relationship Id="rId7" Type="http://schemas.openxmlformats.org/officeDocument/2006/relationships/slide" Target="slide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9.xm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slide" Target="slide1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slide" Target="slide1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480871" y="4991100"/>
            <a:ext cx="3347227" cy="6592116"/>
          </a:xfrm>
          <a:custGeom>
            <a:avLst/>
            <a:gdLst/>
            <a:ahLst/>
            <a:cxnLst/>
            <a:rect l="l" t="t" r="r" b="b"/>
            <a:pathLst>
              <a:path w="4762997" h="8719446">
                <a:moveTo>
                  <a:pt x="0" y="0"/>
                </a:moveTo>
                <a:lnTo>
                  <a:pt x="4762998" y="0"/>
                </a:lnTo>
                <a:lnTo>
                  <a:pt x="4762998" y="8719446"/>
                </a:lnTo>
                <a:lnTo>
                  <a:pt x="0" y="87194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648" y="5253404"/>
            <a:ext cx="2341159" cy="4706027"/>
          </a:xfrm>
          <a:custGeom>
            <a:avLst/>
            <a:gdLst/>
            <a:ahLst/>
            <a:cxnLst/>
            <a:rect l="l" t="t" r="r" b="b"/>
            <a:pathLst>
              <a:path w="5549622" h="9307542">
                <a:moveTo>
                  <a:pt x="0" y="0"/>
                </a:moveTo>
                <a:lnTo>
                  <a:pt x="5549622" y="0"/>
                </a:lnTo>
                <a:lnTo>
                  <a:pt x="5549622" y="9307542"/>
                </a:lnTo>
                <a:lnTo>
                  <a:pt x="0" y="9307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TextBox 14"/>
          <p:cNvSpPr txBox="1"/>
          <p:nvPr/>
        </p:nvSpPr>
        <p:spPr>
          <a:xfrm>
            <a:off x="4528685" y="1204460"/>
            <a:ext cx="7730976" cy="691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76"/>
              </a:lnSpc>
            </a:pPr>
            <a:endParaRPr lang="en-US" sz="4796" spc="-47" dirty="0">
              <a:solidFill>
                <a:srgbClr val="632B2B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15" name="Freeform 15"/>
          <p:cNvSpPr/>
          <p:nvPr/>
        </p:nvSpPr>
        <p:spPr>
          <a:xfrm rot="5400000">
            <a:off x="877995" y="8875039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5CC98C-8BB5-4C0A-99EC-D4619F767063}"/>
              </a:ext>
            </a:extLst>
          </p:cNvPr>
          <p:cNvSpPr txBox="1"/>
          <p:nvPr/>
        </p:nvSpPr>
        <p:spPr>
          <a:xfrm>
            <a:off x="5257800" y="5737912"/>
            <a:ext cx="102863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TRUNG TÂM </a:t>
            </a:r>
          </a:p>
          <a:p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Tuyến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98619EB8-CEC0-9F61-515F-46F43E31BEA1}"/>
              </a:ext>
            </a:extLst>
          </p:cNvPr>
          <p:cNvSpPr/>
          <p:nvPr/>
        </p:nvSpPr>
        <p:spPr>
          <a:xfrm>
            <a:off x="5825953" y="7365147"/>
            <a:ext cx="6433708" cy="4551848"/>
          </a:xfrm>
          <a:custGeom>
            <a:avLst/>
            <a:gdLst/>
            <a:ahLst/>
            <a:cxnLst/>
            <a:rect l="l" t="t" r="r" b="b"/>
            <a:pathLst>
              <a:path w="6433708" h="4551848">
                <a:moveTo>
                  <a:pt x="0" y="0"/>
                </a:moveTo>
                <a:lnTo>
                  <a:pt x="6433707" y="0"/>
                </a:lnTo>
                <a:lnTo>
                  <a:pt x="6433707" y="4551848"/>
                </a:lnTo>
                <a:lnTo>
                  <a:pt x="0" y="4551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D4920C-E445-6DAA-AF75-1C884007F4CA}"/>
              </a:ext>
            </a:extLst>
          </p:cNvPr>
          <p:cNvSpPr/>
          <p:nvPr/>
        </p:nvSpPr>
        <p:spPr>
          <a:xfrm>
            <a:off x="1143000" y="-15978"/>
            <a:ext cx="16383000" cy="56166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DB64DF64-3413-EC32-C88F-71534319533F}"/>
              </a:ext>
            </a:extLst>
          </p:cNvPr>
          <p:cNvSpPr txBox="1"/>
          <p:nvPr/>
        </p:nvSpPr>
        <p:spPr>
          <a:xfrm>
            <a:off x="2667001" y="467946"/>
            <a:ext cx="13639800" cy="5204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55"/>
              </a:lnSpc>
            </a:pPr>
            <a:r>
              <a:rPr lang="en-US" sz="9000" b="1" spc="-146" dirty="0" err="1">
                <a:solidFill>
                  <a:srgbClr val="632B2B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Nhận</a:t>
            </a:r>
            <a:r>
              <a:rPr lang="en-US" sz="9000" b="1" spc="-146" dirty="0">
                <a:solidFill>
                  <a:srgbClr val="632B2B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 </a:t>
            </a:r>
            <a:r>
              <a:rPr lang="en-US" sz="9000" b="1" spc="-146" dirty="0" err="1">
                <a:solidFill>
                  <a:srgbClr val="632B2B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Biết</a:t>
            </a:r>
            <a:r>
              <a:rPr lang="en-US" sz="9000" b="1" spc="-146" dirty="0">
                <a:solidFill>
                  <a:srgbClr val="632B2B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 </a:t>
            </a:r>
          </a:p>
          <a:p>
            <a:pPr marL="0" lvl="0" indent="0" algn="ctr">
              <a:lnSpc>
                <a:spcPts val="8055"/>
              </a:lnSpc>
            </a:pPr>
            <a:endParaRPr lang="en-US" sz="9000" b="1" spc="-146" dirty="0">
              <a:solidFill>
                <a:srgbClr val="632B2B"/>
              </a:solidFill>
              <a:latin typeface="Times New Roman" panose="02020603050405020304" pitchFamily="18" charset="0"/>
              <a:ea typeface="Now Bold"/>
              <a:cs typeface="Times New Roman" panose="02020603050405020304" pitchFamily="18" charset="0"/>
              <a:sym typeface="Now Bold"/>
            </a:endParaRPr>
          </a:p>
          <a:p>
            <a:pPr marL="0" lvl="0" indent="0" algn="ctr">
              <a:lnSpc>
                <a:spcPts val="8055"/>
              </a:lnSpc>
            </a:pPr>
            <a:r>
              <a:rPr lang="en-US" sz="9000" b="1" spc="-146" dirty="0">
                <a:solidFill>
                  <a:srgbClr val="632B2B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Trang Phục </a:t>
            </a:r>
            <a:r>
              <a:rPr lang="en-US" sz="9000" b="1" spc="-146" dirty="0" err="1">
                <a:solidFill>
                  <a:srgbClr val="632B2B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Mùa</a:t>
            </a:r>
            <a:r>
              <a:rPr lang="en-US" sz="9000" b="1" spc="-146" dirty="0">
                <a:solidFill>
                  <a:srgbClr val="632B2B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 </a:t>
            </a:r>
            <a:r>
              <a:rPr lang="en-US" sz="9000" b="1" spc="-146" dirty="0" err="1">
                <a:solidFill>
                  <a:srgbClr val="632B2B"/>
                </a:solidFill>
                <a:latin typeface="Times New Roman" panose="02020603050405020304" pitchFamily="18" charset="0"/>
                <a:ea typeface="Now Bold"/>
                <a:cs typeface="Times New Roman" panose="02020603050405020304" pitchFamily="18" charset="0"/>
                <a:sym typeface="Now Bold"/>
              </a:rPr>
              <a:t>Hè</a:t>
            </a:r>
            <a:endParaRPr lang="en-US" sz="9000" b="1" spc="-146" dirty="0">
              <a:solidFill>
                <a:srgbClr val="632B2B"/>
              </a:solidFill>
              <a:latin typeface="Times New Roman" panose="02020603050405020304" pitchFamily="18" charset="0"/>
              <a:ea typeface="Now Bold"/>
              <a:cs typeface="Times New Roman" panose="02020603050405020304" pitchFamily="18" charset="0"/>
              <a:sym typeface="Now Bold"/>
            </a:endParaRPr>
          </a:p>
          <a:p>
            <a:pPr marL="0" lvl="0" indent="0" algn="ctr">
              <a:lnSpc>
                <a:spcPts val="8055"/>
              </a:lnSpc>
            </a:pPr>
            <a:endParaRPr lang="en-US" sz="9000" b="1" spc="-146" dirty="0">
              <a:solidFill>
                <a:srgbClr val="632B2B"/>
              </a:solidFill>
              <a:latin typeface="Times New Roman" panose="02020603050405020304" pitchFamily="18" charset="0"/>
              <a:ea typeface="Now Bold"/>
              <a:cs typeface="Times New Roman" panose="02020603050405020304" pitchFamily="18" charset="0"/>
              <a:sym typeface="Now Bold"/>
            </a:endParaRPr>
          </a:p>
          <a:p>
            <a:pPr marL="0" lvl="0" indent="0" algn="ctr">
              <a:lnSpc>
                <a:spcPts val="8055"/>
              </a:lnSpc>
            </a:pPr>
            <a:endParaRPr lang="en-US" sz="9000" b="1" spc="-146" dirty="0">
              <a:solidFill>
                <a:srgbClr val="632B2B"/>
              </a:solidFill>
              <a:latin typeface="Times New Roman" panose="02020603050405020304" pitchFamily="18" charset="0"/>
              <a:ea typeface="Now Bold"/>
              <a:cs typeface="Times New Roman" panose="02020603050405020304" pitchFamily="18" charset="0"/>
              <a:sym typeface="Now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Quần đùi">
            <a:hlinkClick r:id="" action="ppaction://media"/>
            <a:extLst>
              <a:ext uri="{FF2B5EF4-FFF2-40B4-BE49-F238E27FC236}">
                <a16:creationId xmlns:a16="http://schemas.microsoft.com/office/drawing/2014/main" id="{27D49338-D494-2A0C-7940-B7D3C423D3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3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781800" y="523022"/>
            <a:ext cx="5891833" cy="112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39"/>
              </a:lnSpc>
              <a:spcBef>
                <a:spcPct val="0"/>
              </a:spcBef>
            </a:pPr>
            <a:r>
              <a:rPr lang="en-US" sz="10000" b="1" u="none" spc="-143" dirty="0" err="1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Quần</a:t>
            </a:r>
            <a:r>
              <a:rPr lang="en-US" sz="10000" b="1" u="none" spc="-143" dirty="0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 </a:t>
            </a:r>
            <a:r>
              <a:rPr lang="en-US" sz="10000" b="1" u="none" spc="-143" dirty="0" err="1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Đùi</a:t>
            </a:r>
            <a:r>
              <a:rPr lang="en-US" sz="10000" b="1" u="none" spc="-143" dirty="0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>
            <a:off x="14506535" y="1588882"/>
            <a:ext cx="5914627" cy="11133416"/>
          </a:xfrm>
          <a:custGeom>
            <a:avLst/>
            <a:gdLst/>
            <a:ahLst/>
            <a:cxnLst/>
            <a:rect l="l" t="t" r="r" b="b"/>
            <a:pathLst>
              <a:path w="5914627" h="11133416">
                <a:moveTo>
                  <a:pt x="0" y="0"/>
                </a:moveTo>
                <a:lnTo>
                  <a:pt x="5914627" y="0"/>
                </a:lnTo>
                <a:lnTo>
                  <a:pt x="5914627" y="11133416"/>
                </a:lnTo>
                <a:lnTo>
                  <a:pt x="0" y="111334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5" name="Group 15"/>
          <p:cNvGrpSpPr/>
          <p:nvPr/>
        </p:nvGrpSpPr>
        <p:grpSpPr>
          <a:xfrm>
            <a:off x="17259300" y="3131410"/>
            <a:ext cx="176115" cy="4024179"/>
            <a:chOff x="0" y="0"/>
            <a:chExt cx="234820" cy="536557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D4A9">
                  <a:alpha val="49804"/>
                </a:srgbClr>
              </a:solidFill>
            </p:spPr>
          </p:sp>
        </p:grpSp>
      </p:grpSp>
      <p:sp>
        <p:nvSpPr>
          <p:cNvPr id="34" name="Freeform 34"/>
          <p:cNvSpPr/>
          <p:nvPr/>
        </p:nvSpPr>
        <p:spPr>
          <a:xfrm rot="5400000">
            <a:off x="17007767" y="898670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63CF764-21D0-BD4C-A832-713988157FEE}"/>
              </a:ext>
            </a:extLst>
          </p:cNvPr>
          <p:cNvSpPr/>
          <p:nvPr/>
        </p:nvSpPr>
        <p:spPr>
          <a:xfrm>
            <a:off x="1219200" y="2324100"/>
            <a:ext cx="13258902" cy="74398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D4F57F7-330B-3CBC-76C6-677CD7431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51" y="2336864"/>
            <a:ext cx="12649200" cy="70903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34947" y="1007291"/>
            <a:ext cx="424353" cy="410148"/>
            <a:chOff x="0" y="0"/>
            <a:chExt cx="565804" cy="54686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AutoShape 4"/>
            <p:cNvSpPr/>
            <p:nvPr/>
          </p:nvSpPr>
          <p:spPr>
            <a:xfrm>
              <a:off x="0" y="242488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>
              <a:off x="0" y="484975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28600" y="1007291"/>
            <a:ext cx="7929488" cy="5247977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671" b="-671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8384548" y="1007291"/>
            <a:ext cx="6852542" cy="5403991"/>
            <a:chOff x="0" y="0"/>
            <a:chExt cx="1128903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671" b="-671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028700" y="6623399"/>
            <a:ext cx="5464025" cy="2630456"/>
            <a:chOff x="0" y="0"/>
            <a:chExt cx="7285367" cy="3507275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7285367" cy="3507275"/>
              <a:chOff x="0" y="0"/>
              <a:chExt cx="2982741" cy="1435932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982742" cy="1435933"/>
              </a:xfrm>
              <a:custGeom>
                <a:avLst/>
                <a:gdLst/>
                <a:ahLst/>
                <a:cxnLst/>
                <a:rect l="l" t="t" r="r" b="b"/>
                <a:pathLst>
                  <a:path w="2982742" h="1435933">
                    <a:moveTo>
                      <a:pt x="2858281" y="1435932"/>
                    </a:moveTo>
                    <a:lnTo>
                      <a:pt x="124460" y="1435932"/>
                    </a:lnTo>
                    <a:cubicBezTo>
                      <a:pt x="55880" y="1435932"/>
                      <a:pt x="0" y="1380052"/>
                      <a:pt x="0" y="13114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58282" y="0"/>
                    </a:lnTo>
                    <a:cubicBezTo>
                      <a:pt x="2926861" y="0"/>
                      <a:pt x="2982742" y="55880"/>
                      <a:pt x="2982742" y="124460"/>
                    </a:cubicBezTo>
                    <a:lnTo>
                      <a:pt x="2982742" y="1311472"/>
                    </a:lnTo>
                    <a:cubicBezTo>
                      <a:pt x="2982742" y="1380052"/>
                      <a:pt x="2926861" y="1435933"/>
                      <a:pt x="2858282" y="143593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423609" y="435389"/>
              <a:ext cx="6048762" cy="733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Áo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 Ba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Lỗ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41452"/>
                </a:solidFill>
                <a:effectLst/>
                <a:uLnTx/>
                <a:uFillTx/>
                <a:latin typeface="Clear Sans Medium"/>
                <a:ea typeface="Clear Sans Medium"/>
                <a:cs typeface="Clear Sans Medium"/>
                <a:sym typeface="Clear Sans Medium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328790" y="6859613"/>
            <a:ext cx="5464026" cy="1793856"/>
            <a:chOff x="520178" y="-3844817"/>
            <a:chExt cx="7285369" cy="5922264"/>
          </a:xfrm>
        </p:grpSpPr>
        <p:grpSp>
          <p:nvGrpSpPr>
            <p:cNvPr id="18" name="Group 18"/>
            <p:cNvGrpSpPr/>
            <p:nvPr/>
          </p:nvGrpSpPr>
          <p:grpSpPr>
            <a:xfrm>
              <a:off x="520178" y="-3844817"/>
              <a:ext cx="7285369" cy="3507277"/>
              <a:chOff x="212969" y="-1574127"/>
              <a:chExt cx="2982742" cy="143593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212969" y="-1574127"/>
                <a:ext cx="2982742" cy="1435933"/>
              </a:xfrm>
              <a:custGeom>
                <a:avLst/>
                <a:gdLst/>
                <a:ahLst/>
                <a:cxnLst/>
                <a:rect l="l" t="t" r="r" b="b"/>
                <a:pathLst>
                  <a:path w="2982742" h="1435933">
                    <a:moveTo>
                      <a:pt x="2858281" y="1435932"/>
                    </a:moveTo>
                    <a:lnTo>
                      <a:pt x="124460" y="1435932"/>
                    </a:lnTo>
                    <a:cubicBezTo>
                      <a:pt x="55880" y="1435932"/>
                      <a:pt x="0" y="1380052"/>
                      <a:pt x="0" y="13114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58282" y="0"/>
                    </a:lnTo>
                    <a:cubicBezTo>
                      <a:pt x="2926861" y="0"/>
                      <a:pt x="2982742" y="55880"/>
                      <a:pt x="2982742" y="124460"/>
                    </a:cubicBezTo>
                    <a:lnTo>
                      <a:pt x="2982742" y="1311472"/>
                    </a:lnTo>
                    <a:cubicBezTo>
                      <a:pt x="2982742" y="1380052"/>
                      <a:pt x="2926861" y="1435933"/>
                      <a:pt x="2858282" y="143593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r>
                  <a:rPr lang="en-US" sz="5000" b="1" dirty="0" err="1">
                    <a:solidFill>
                      <a:srgbClr val="241452"/>
                    </a:solidFill>
                    <a:latin typeface="Clear Sans Medium"/>
                    <a:ea typeface="Clear Sans Medium"/>
                    <a:cs typeface="Clear Sans Medium"/>
                    <a:sym typeface="Clear Sans Medium"/>
                  </a:rPr>
                  <a:t>Áo</a:t>
                </a:r>
                <a:r>
                  <a:rPr lang="en-US" sz="5000" b="1" dirty="0">
                    <a:solidFill>
                      <a:srgbClr val="241452"/>
                    </a:solidFill>
                    <a:latin typeface="Clear Sans Medium"/>
                    <a:ea typeface="Clear Sans Medium"/>
                    <a:cs typeface="Clear Sans Medium"/>
                    <a:sym typeface="Clear Sans Medium"/>
                  </a:rPr>
                  <a:t> Hai </a:t>
                </a:r>
                <a:r>
                  <a:rPr lang="en-US" sz="5000" b="1" dirty="0" err="1">
                    <a:solidFill>
                      <a:srgbClr val="241452"/>
                    </a:solidFill>
                    <a:latin typeface="Clear Sans Medium"/>
                    <a:ea typeface="Clear Sans Medium"/>
                    <a:cs typeface="Clear Sans Medium"/>
                    <a:sym typeface="Clear Sans Medium"/>
                  </a:rPr>
                  <a:t>Dây</a:t>
                </a:r>
                <a:endParaRPr lang="en-US" sz="5000" b="1" dirty="0">
                  <a:solidFill>
                    <a:srgbClr val="241452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endParaRPr>
              </a:p>
              <a:p>
                <a:endParaRPr lang="en-US" dirty="0"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554737" y="435389"/>
              <a:ext cx="6101212" cy="1642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1452"/>
                </a:solidFill>
                <a:effectLst/>
                <a:uLnTx/>
                <a:uFillTx/>
                <a:latin typeface="Clear Sans Medium"/>
                <a:ea typeface="Clear Sans Medium"/>
                <a:cs typeface="Clear Sans Medium"/>
                <a:sym typeface="Clear Sans Medium"/>
              </a:endParaRPr>
            </a:p>
          </p:txBody>
        </p:sp>
      </p:grpSp>
      <p:grpSp>
        <p:nvGrpSpPr>
          <p:cNvPr id="22" name="Group 6">
            <a:extLst>
              <a:ext uri="{FF2B5EF4-FFF2-40B4-BE49-F238E27FC236}">
                <a16:creationId xmlns:a16="http://schemas.microsoft.com/office/drawing/2014/main" id="{C16883F5-DEC3-7C38-217A-C6B6C644C955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1007291"/>
            <a:ext cx="7929488" cy="5247977"/>
            <a:chOff x="0" y="0"/>
            <a:chExt cx="11289030" cy="6350000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387EF072-7F4F-58B6-1F32-36B6C5734FE0}"/>
                </a:ext>
              </a:extLst>
            </p:cNvPr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671" b="-671"/>
              </a:stretch>
            </a:blipFill>
          </p:spPr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D9136CBD-B443-72BC-8E74-BD6DA2BA4543}"/>
              </a:ext>
            </a:extLst>
          </p:cNvPr>
          <p:cNvGrpSpPr/>
          <p:nvPr/>
        </p:nvGrpSpPr>
        <p:grpSpPr>
          <a:xfrm>
            <a:off x="952500" y="6623399"/>
            <a:ext cx="5464025" cy="2630456"/>
            <a:chOff x="0" y="0"/>
            <a:chExt cx="7285367" cy="3507275"/>
          </a:xfrm>
        </p:grpSpPr>
        <p:grpSp>
          <p:nvGrpSpPr>
            <p:cNvPr id="25" name="Group 14">
              <a:extLst>
                <a:ext uri="{FF2B5EF4-FFF2-40B4-BE49-F238E27FC236}">
                  <a16:creationId xmlns:a16="http://schemas.microsoft.com/office/drawing/2014/main" id="{104C219F-3D93-6866-27D2-E16666AA4DF2}"/>
                </a:ext>
              </a:extLst>
            </p:cNvPr>
            <p:cNvGrpSpPr/>
            <p:nvPr/>
          </p:nvGrpSpPr>
          <p:grpSpPr>
            <a:xfrm>
              <a:off x="0" y="0"/>
              <a:ext cx="7285367" cy="3507275"/>
              <a:chOff x="0" y="0"/>
              <a:chExt cx="2982741" cy="1435932"/>
            </a:xfrm>
          </p:grpSpPr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5BDBBCF3-14C0-0D0E-D828-39DB2AE1EB05}"/>
                  </a:ext>
                </a:extLst>
              </p:cNvPr>
              <p:cNvSpPr/>
              <p:nvPr/>
            </p:nvSpPr>
            <p:spPr>
              <a:xfrm>
                <a:off x="0" y="0"/>
                <a:ext cx="2982742" cy="1435933"/>
              </a:xfrm>
              <a:custGeom>
                <a:avLst/>
                <a:gdLst/>
                <a:ahLst/>
                <a:cxnLst/>
                <a:rect l="l" t="t" r="r" b="b"/>
                <a:pathLst>
                  <a:path w="2982742" h="1435933">
                    <a:moveTo>
                      <a:pt x="2858281" y="1435932"/>
                    </a:moveTo>
                    <a:lnTo>
                      <a:pt x="124460" y="1435932"/>
                    </a:lnTo>
                    <a:cubicBezTo>
                      <a:pt x="55880" y="1435932"/>
                      <a:pt x="0" y="1380052"/>
                      <a:pt x="0" y="13114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58282" y="0"/>
                    </a:lnTo>
                    <a:cubicBezTo>
                      <a:pt x="2926861" y="0"/>
                      <a:pt x="2982742" y="55880"/>
                      <a:pt x="2982742" y="124460"/>
                    </a:cubicBezTo>
                    <a:lnTo>
                      <a:pt x="2982742" y="1311472"/>
                    </a:lnTo>
                    <a:cubicBezTo>
                      <a:pt x="2982742" y="1380052"/>
                      <a:pt x="2926861" y="1435933"/>
                      <a:pt x="2858282" y="143593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6" name="TextBox 16">
              <a:extLst>
                <a:ext uri="{FF2B5EF4-FFF2-40B4-BE49-F238E27FC236}">
                  <a16:creationId xmlns:a16="http://schemas.microsoft.com/office/drawing/2014/main" id="{EE59B2DF-DFF6-BF37-E3C8-781B1313DE56}"/>
                </a:ext>
              </a:extLst>
            </p:cNvPr>
            <p:cNvSpPr txBox="1"/>
            <p:nvPr/>
          </p:nvSpPr>
          <p:spPr>
            <a:xfrm>
              <a:off x="423609" y="435389"/>
              <a:ext cx="6048762" cy="7331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Áo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 Ba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Lỗ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241452"/>
                </a:solidFill>
                <a:effectLst/>
                <a:uLnTx/>
                <a:uFillTx/>
                <a:latin typeface="Clear Sans Medium"/>
                <a:ea typeface="Clear Sans Medium"/>
                <a:cs typeface="Clear Sans Medium"/>
                <a:sym typeface="Clear Sans Medium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34947" y="1007291"/>
            <a:ext cx="424353" cy="410148"/>
            <a:chOff x="0" y="0"/>
            <a:chExt cx="565804" cy="54686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AutoShape 4"/>
            <p:cNvSpPr/>
            <p:nvPr/>
          </p:nvSpPr>
          <p:spPr>
            <a:xfrm>
              <a:off x="0" y="242488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>
              <a:off x="0" y="484975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95400" y="971649"/>
            <a:ext cx="7184380" cy="5378968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671" b="-67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389297" y="1082233"/>
            <a:ext cx="6445650" cy="5377895"/>
            <a:chOff x="2126435" y="69610"/>
            <a:chExt cx="11287760" cy="6348734"/>
          </a:xfrm>
        </p:grpSpPr>
        <p:sp>
          <p:nvSpPr>
            <p:cNvPr id="9" name="Freeform 9"/>
            <p:cNvSpPr/>
            <p:nvPr/>
          </p:nvSpPr>
          <p:spPr>
            <a:xfrm>
              <a:off x="2126435" y="69610"/>
              <a:ext cx="11287760" cy="6348734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671" b="-671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2017187" y="6349545"/>
            <a:ext cx="5464026" cy="2630457"/>
            <a:chOff x="13766" y="-192702"/>
            <a:chExt cx="7285369" cy="3507277"/>
          </a:xfrm>
        </p:grpSpPr>
        <p:grpSp>
          <p:nvGrpSpPr>
            <p:cNvPr id="14" name="Group 14"/>
            <p:cNvGrpSpPr/>
            <p:nvPr/>
          </p:nvGrpSpPr>
          <p:grpSpPr>
            <a:xfrm>
              <a:off x="13766" y="-192702"/>
              <a:ext cx="7285369" cy="3507277"/>
              <a:chOff x="5636" y="-78895"/>
              <a:chExt cx="2982742" cy="143593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5636" y="-78895"/>
                <a:ext cx="2982742" cy="1435933"/>
              </a:xfrm>
              <a:custGeom>
                <a:avLst/>
                <a:gdLst/>
                <a:ahLst/>
                <a:cxnLst/>
                <a:rect l="l" t="t" r="r" b="b"/>
                <a:pathLst>
                  <a:path w="2982742" h="1435933">
                    <a:moveTo>
                      <a:pt x="2858281" y="1435932"/>
                    </a:moveTo>
                    <a:lnTo>
                      <a:pt x="124460" y="1435932"/>
                    </a:lnTo>
                    <a:cubicBezTo>
                      <a:pt x="55880" y="1435932"/>
                      <a:pt x="0" y="1380052"/>
                      <a:pt x="0" y="13114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58282" y="0"/>
                    </a:lnTo>
                    <a:cubicBezTo>
                      <a:pt x="2926861" y="0"/>
                      <a:pt x="2982742" y="55880"/>
                      <a:pt x="2982742" y="124460"/>
                    </a:cubicBezTo>
                    <a:lnTo>
                      <a:pt x="2982742" y="1311472"/>
                    </a:lnTo>
                    <a:cubicBezTo>
                      <a:pt x="2982742" y="1380052"/>
                      <a:pt x="2926861" y="1435933"/>
                      <a:pt x="2858282" y="143593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1778001" y="435389"/>
              <a:ext cx="5283201" cy="6728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Váy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 -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 do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1452"/>
                </a:solidFill>
                <a:effectLst/>
                <a:uLnTx/>
                <a:uFillTx/>
                <a:latin typeface="Clear Sans Medium"/>
                <a:ea typeface="Clear Sans Medium"/>
                <a:cs typeface="Clear Sans Medium"/>
                <a:sym typeface="Clear Sans Medium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049000" y="6535069"/>
            <a:ext cx="5464025" cy="2630456"/>
            <a:chOff x="0" y="0"/>
            <a:chExt cx="7285367" cy="3507275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7285367" cy="3507275"/>
              <a:chOff x="0" y="0"/>
              <a:chExt cx="2982741" cy="1435932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982742" cy="1435933"/>
              </a:xfrm>
              <a:custGeom>
                <a:avLst/>
                <a:gdLst/>
                <a:ahLst/>
                <a:cxnLst/>
                <a:rect l="l" t="t" r="r" b="b"/>
                <a:pathLst>
                  <a:path w="2982742" h="1435933">
                    <a:moveTo>
                      <a:pt x="2858281" y="1435932"/>
                    </a:moveTo>
                    <a:lnTo>
                      <a:pt x="124460" y="1435932"/>
                    </a:lnTo>
                    <a:cubicBezTo>
                      <a:pt x="55880" y="1435932"/>
                      <a:pt x="0" y="1380052"/>
                      <a:pt x="0" y="13114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58282" y="0"/>
                    </a:lnTo>
                    <a:cubicBezTo>
                      <a:pt x="2926861" y="0"/>
                      <a:pt x="2982742" y="55880"/>
                      <a:pt x="2982742" y="124460"/>
                    </a:cubicBezTo>
                    <a:lnTo>
                      <a:pt x="2982742" y="1311472"/>
                    </a:lnTo>
                    <a:cubicBezTo>
                      <a:pt x="2982742" y="1380052"/>
                      <a:pt x="2926861" y="1435933"/>
                      <a:pt x="2858282" y="143593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554737" y="435389"/>
              <a:ext cx="6101212" cy="67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 Dài Tay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Mỏng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1452"/>
                </a:solidFill>
                <a:effectLst/>
                <a:uLnTx/>
                <a:uFillTx/>
                <a:latin typeface="Clear Sans Medium"/>
                <a:ea typeface="Clear Sans Medium"/>
                <a:cs typeface="Clear Sans Medium"/>
                <a:sym typeface="Clear Sans Medium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34947" y="1007291"/>
            <a:ext cx="424353" cy="410148"/>
            <a:chOff x="0" y="0"/>
            <a:chExt cx="565804" cy="54686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AutoShape 4"/>
            <p:cNvSpPr/>
            <p:nvPr/>
          </p:nvSpPr>
          <p:spPr>
            <a:xfrm>
              <a:off x="0" y="242488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>
              <a:off x="0" y="484975"/>
              <a:ext cx="565804" cy="0"/>
            </a:xfrm>
            <a:prstGeom prst="line">
              <a:avLst/>
            </a:prstGeom>
            <a:ln w="63500" cap="rnd">
              <a:solidFill>
                <a:srgbClr val="241452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31698" y="876303"/>
            <a:ext cx="7243106" cy="5378966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671" b="-671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8458200" y="797951"/>
            <a:ext cx="6465923" cy="5534597"/>
            <a:chOff x="0" y="0"/>
            <a:chExt cx="1128903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87761" cy="6348735"/>
            </a:xfrm>
            <a:custGeom>
              <a:avLst/>
              <a:gdLst/>
              <a:ahLst/>
              <a:cxnLst/>
              <a:rect l="l" t="t" r="r" b="b"/>
              <a:pathLst>
                <a:path w="11287761" h="6348735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671" b="-671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920830" y="6637367"/>
            <a:ext cx="6148415" cy="2630457"/>
            <a:chOff x="1189506" y="18624"/>
            <a:chExt cx="8197888" cy="3507277"/>
          </a:xfrm>
        </p:grpSpPr>
        <p:grpSp>
          <p:nvGrpSpPr>
            <p:cNvPr id="14" name="Group 14"/>
            <p:cNvGrpSpPr/>
            <p:nvPr/>
          </p:nvGrpSpPr>
          <p:grpSpPr>
            <a:xfrm>
              <a:off x="1189506" y="18624"/>
              <a:ext cx="7285369" cy="3507277"/>
              <a:chOff x="487002" y="7625"/>
              <a:chExt cx="2982742" cy="143593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487002" y="7625"/>
                <a:ext cx="2982742" cy="1435933"/>
              </a:xfrm>
              <a:custGeom>
                <a:avLst/>
                <a:gdLst/>
                <a:ahLst/>
                <a:cxnLst/>
                <a:rect l="l" t="t" r="r" b="b"/>
                <a:pathLst>
                  <a:path w="2982742" h="1435933">
                    <a:moveTo>
                      <a:pt x="2858281" y="1435932"/>
                    </a:moveTo>
                    <a:lnTo>
                      <a:pt x="124460" y="1435932"/>
                    </a:lnTo>
                    <a:cubicBezTo>
                      <a:pt x="55880" y="1435932"/>
                      <a:pt x="0" y="1380052"/>
                      <a:pt x="0" y="13114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58282" y="0"/>
                    </a:lnTo>
                    <a:cubicBezTo>
                      <a:pt x="2926861" y="0"/>
                      <a:pt x="2982742" y="55880"/>
                      <a:pt x="2982742" y="124460"/>
                    </a:cubicBezTo>
                    <a:lnTo>
                      <a:pt x="2982742" y="1311472"/>
                    </a:lnTo>
                    <a:cubicBezTo>
                      <a:pt x="2982742" y="1380052"/>
                      <a:pt x="2926861" y="1435933"/>
                      <a:pt x="2858282" y="143593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3338633" y="1099374"/>
              <a:ext cx="6048761" cy="67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Quần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 Dài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686801" y="6581244"/>
            <a:ext cx="5464026" cy="2630457"/>
            <a:chOff x="2299965" y="-56207"/>
            <a:chExt cx="7285369" cy="3507277"/>
          </a:xfrm>
        </p:grpSpPr>
        <p:grpSp>
          <p:nvGrpSpPr>
            <p:cNvPr id="18" name="Group 18"/>
            <p:cNvGrpSpPr/>
            <p:nvPr/>
          </p:nvGrpSpPr>
          <p:grpSpPr>
            <a:xfrm>
              <a:off x="2299965" y="-56207"/>
              <a:ext cx="7285369" cy="3507277"/>
              <a:chOff x="941641" y="-23012"/>
              <a:chExt cx="2982742" cy="143593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941641" y="-23012"/>
                <a:ext cx="2982742" cy="1435933"/>
              </a:xfrm>
              <a:custGeom>
                <a:avLst/>
                <a:gdLst/>
                <a:ahLst/>
                <a:cxnLst/>
                <a:rect l="l" t="t" r="r" b="b"/>
                <a:pathLst>
                  <a:path w="2982742" h="1435933">
                    <a:moveTo>
                      <a:pt x="2858281" y="1435932"/>
                    </a:moveTo>
                    <a:lnTo>
                      <a:pt x="124460" y="1435932"/>
                    </a:lnTo>
                    <a:cubicBezTo>
                      <a:pt x="55880" y="1435932"/>
                      <a:pt x="0" y="1380052"/>
                      <a:pt x="0" y="13114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58282" y="0"/>
                    </a:lnTo>
                    <a:cubicBezTo>
                      <a:pt x="2926861" y="0"/>
                      <a:pt x="2982742" y="55880"/>
                      <a:pt x="2982742" y="124460"/>
                    </a:cubicBezTo>
                    <a:lnTo>
                      <a:pt x="2982742" y="1311472"/>
                    </a:lnTo>
                    <a:cubicBezTo>
                      <a:pt x="2982742" y="1380052"/>
                      <a:pt x="2926861" y="1435933"/>
                      <a:pt x="2858282" y="143593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3484123" y="761071"/>
              <a:ext cx="6101211" cy="67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1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Choàng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1452"/>
                  </a:solidFill>
                  <a:effectLst/>
                  <a:uLnTx/>
                  <a:uFillTx/>
                  <a:latin typeface="Clear Sans Medium"/>
                  <a:ea typeface="Clear Sans Medium"/>
                  <a:cs typeface="Clear Sans Medium"/>
                  <a:sym typeface="Clear Sans Medium"/>
                </a:rPr>
                <a:t>Nắng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1452"/>
                </a:solidFill>
                <a:effectLst/>
                <a:uLnTx/>
                <a:uFillTx/>
                <a:latin typeface="Clear Sans Medium"/>
                <a:ea typeface="Clear Sans Medium"/>
                <a:cs typeface="Clear Sans Medium"/>
                <a:sym typeface="Clear Sans Medium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055927" y="2492896"/>
            <a:ext cx="4892680" cy="4407910"/>
            <a:chOff x="0" y="-9525"/>
            <a:chExt cx="6523573" cy="5877213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6523573" cy="1472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639"/>
                </a:lnSpc>
                <a:spcBef>
                  <a:spcPct val="0"/>
                </a:spcBef>
              </a:pPr>
              <a:endParaRPr lang="en-US" sz="7199" b="1" spc="-143" dirty="0">
                <a:solidFill>
                  <a:srgbClr val="632B2B"/>
                </a:solidFill>
                <a:latin typeface="Now Medium"/>
                <a:ea typeface="Now Medium"/>
                <a:cs typeface="Now Medium"/>
                <a:sym typeface="Now Medium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284964"/>
              <a:ext cx="6523573" cy="582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99"/>
                </a:lnSpc>
                <a:spcBef>
                  <a:spcPct val="0"/>
                </a:spcBef>
              </a:pPr>
              <a:r>
                <a:rPr lang="en-US" sz="2399" dirty="0">
                  <a:solidFill>
                    <a:srgbClr val="632B2B"/>
                  </a:solidFill>
                  <a:latin typeface="Now"/>
                  <a:ea typeface="Now"/>
                  <a:cs typeface="Now"/>
                  <a:sym typeface="Now"/>
                </a:rPr>
                <a:t>!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17259300" y="3131410"/>
            <a:ext cx="176115" cy="17611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59300" y="3612418"/>
            <a:ext cx="176115" cy="17611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259300" y="4093426"/>
            <a:ext cx="176115" cy="17611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7259300" y="4574435"/>
            <a:ext cx="176115" cy="176115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7259300" y="5055443"/>
            <a:ext cx="176115" cy="176115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59300" y="5536451"/>
            <a:ext cx="176115" cy="176115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7259300" y="6017459"/>
            <a:ext cx="176115" cy="176115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7259300" y="6498467"/>
            <a:ext cx="176115" cy="17611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32B2B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7259300" y="6979475"/>
            <a:ext cx="176115" cy="17611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sp>
        <p:nvSpPr>
          <p:cNvPr id="31" name="Freeform 31"/>
          <p:cNvSpPr/>
          <p:nvPr/>
        </p:nvSpPr>
        <p:spPr>
          <a:xfrm rot="5400000">
            <a:off x="17007767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5F81998-1314-6B29-A9D7-65A5C42F719B}"/>
              </a:ext>
            </a:extLst>
          </p:cNvPr>
          <p:cNvSpPr/>
          <p:nvPr/>
        </p:nvSpPr>
        <p:spPr>
          <a:xfrm>
            <a:off x="1752600" y="951421"/>
            <a:ext cx="16354396" cy="20608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0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Trò</a:t>
            </a:r>
            <a:r>
              <a:rPr lang="fr-FR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fr-FR" sz="10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chơi</a:t>
            </a:r>
            <a:r>
              <a:rPr lang="fr-FR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fr-FR" sz="10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Về</a:t>
            </a:r>
            <a:r>
              <a:rPr lang="fr-FR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fr-FR" sz="10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đúng</a:t>
            </a:r>
            <a:r>
              <a:rPr lang="fr-FR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fr-FR" sz="10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cửa</a:t>
            </a:r>
            <a:r>
              <a:rPr lang="fr-FR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fr-FR" sz="10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hàng</a:t>
            </a:r>
            <a:endParaRPr lang="fr-FR" sz="10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33" name="NHẠC HƠI NHẸ">
            <a:hlinkClick r:id="" action="ppaction://media"/>
            <a:extLst>
              <a:ext uri="{FF2B5EF4-FFF2-40B4-BE49-F238E27FC236}">
                <a16:creationId xmlns:a16="http://schemas.microsoft.com/office/drawing/2014/main" id="{BBA600BF-FB51-9635-5421-B29C57A908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34353" y="8827537"/>
            <a:ext cx="3657600" cy="441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2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73936" y="279913"/>
            <a:ext cx="5012927" cy="10025853"/>
          </a:xfrm>
          <a:custGeom>
            <a:avLst/>
            <a:gdLst/>
            <a:ahLst/>
            <a:cxnLst/>
            <a:rect l="l" t="t" r="r" b="b"/>
            <a:pathLst>
              <a:path w="5012927" h="10025853">
                <a:moveTo>
                  <a:pt x="0" y="0"/>
                </a:moveTo>
                <a:lnTo>
                  <a:pt x="5012927" y="0"/>
                </a:lnTo>
                <a:lnTo>
                  <a:pt x="5012927" y="10025853"/>
                </a:lnTo>
                <a:lnTo>
                  <a:pt x="0" y="100258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59466" y="2655702"/>
            <a:ext cx="9304761" cy="3227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17"/>
              </a:lnSpc>
              <a:spcBef>
                <a:spcPct val="0"/>
              </a:spcBef>
            </a:pPr>
            <a:r>
              <a:rPr lang="en-US" sz="10000" b="1" spc="-138" dirty="0" err="1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Cảm</a:t>
            </a:r>
            <a:r>
              <a:rPr lang="en-US" sz="10000" b="1" spc="-138" dirty="0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 </a:t>
            </a:r>
            <a:r>
              <a:rPr lang="en-US" sz="10000" b="1" spc="-138" dirty="0" err="1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Ơn</a:t>
            </a:r>
            <a:r>
              <a:rPr lang="en-US" sz="10000" b="1" spc="-138" dirty="0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 Các </a:t>
            </a:r>
            <a:r>
              <a:rPr lang="en-US" sz="10000" b="1" spc="-138" dirty="0" err="1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Bé</a:t>
            </a:r>
            <a:endParaRPr lang="en-US" sz="10000" b="1" spc="-138" dirty="0">
              <a:solidFill>
                <a:srgbClr val="632B2B"/>
              </a:solidFill>
              <a:latin typeface="Times New Roman" panose="02020603050405020304" pitchFamily="18" charset="0"/>
              <a:ea typeface="Now Medium"/>
              <a:cs typeface="Times New Roman" panose="02020603050405020304" pitchFamily="18" charset="0"/>
              <a:sym typeface="Now Medium"/>
            </a:endParaRPr>
          </a:p>
          <a:p>
            <a:pPr marL="0" lvl="0" indent="0" algn="l">
              <a:lnSpc>
                <a:spcPts val="8317"/>
              </a:lnSpc>
              <a:spcBef>
                <a:spcPct val="0"/>
              </a:spcBef>
            </a:pPr>
            <a:endParaRPr lang="en-US" sz="10000" b="1" spc="-138" dirty="0">
              <a:solidFill>
                <a:srgbClr val="632B2B"/>
              </a:solidFill>
              <a:latin typeface="Times New Roman" panose="02020603050405020304" pitchFamily="18" charset="0"/>
              <a:ea typeface="Now Medium"/>
              <a:cs typeface="Times New Roman" panose="02020603050405020304" pitchFamily="18" charset="0"/>
              <a:sym typeface="Now Medium"/>
            </a:endParaRPr>
          </a:p>
          <a:p>
            <a:pPr marL="0" lvl="0" indent="0" algn="l">
              <a:lnSpc>
                <a:spcPts val="8317"/>
              </a:lnSpc>
              <a:spcBef>
                <a:spcPct val="0"/>
              </a:spcBef>
            </a:pPr>
            <a:r>
              <a:rPr lang="en-US" sz="10000" b="1" spc="-138" dirty="0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 </a:t>
            </a:r>
            <a:r>
              <a:rPr lang="en-US" sz="10000" b="1" spc="-138" dirty="0" err="1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Và</a:t>
            </a:r>
            <a:r>
              <a:rPr lang="en-US" sz="10000" b="1" spc="-138" dirty="0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 </a:t>
            </a:r>
            <a:r>
              <a:rPr lang="en-US" sz="10000" b="1" spc="-138" dirty="0" err="1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Tạm</a:t>
            </a:r>
            <a:r>
              <a:rPr lang="en-US" sz="10000" b="1" spc="-138" dirty="0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 </a:t>
            </a:r>
            <a:r>
              <a:rPr lang="en-US" sz="10000" b="1" spc="-138" dirty="0" err="1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Biệt</a:t>
            </a:r>
            <a:r>
              <a:rPr lang="en-US" sz="10000" b="1" spc="-138" dirty="0">
                <a:solidFill>
                  <a:srgbClr val="632B2B"/>
                </a:solidFill>
                <a:latin typeface="Times New Roman" panose="02020603050405020304" pitchFamily="18" charset="0"/>
                <a:ea typeface="Now Medium"/>
                <a:cs typeface="Times New Roman" panose="02020603050405020304" pitchFamily="18" charset="0"/>
                <a:sym typeface="Now Medium"/>
              </a:rPr>
              <a:t>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22684" y="5761513"/>
            <a:ext cx="3127073" cy="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</a:pPr>
            <a:r>
              <a:rPr lang="en-US" sz="2099" u="none" dirty="0">
                <a:solidFill>
                  <a:srgbClr val="632B2B"/>
                </a:solidFill>
                <a:latin typeface="Now"/>
                <a:ea typeface="Now"/>
                <a:cs typeface="Now"/>
                <a:sym typeface="Now"/>
              </a:rPr>
              <a:t>!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7259300" y="3131410"/>
            <a:ext cx="176115" cy="17611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7259300" y="3612418"/>
            <a:ext cx="176115" cy="176115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7259300" y="4093426"/>
            <a:ext cx="176115" cy="176115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59300" y="4574435"/>
            <a:ext cx="176115" cy="176115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7259300" y="5055443"/>
            <a:ext cx="176115" cy="176115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7259300" y="5536451"/>
            <a:ext cx="176115" cy="17611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7259300" y="6017459"/>
            <a:ext cx="176115" cy="17611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32B2B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259300" y="6498467"/>
            <a:ext cx="176115" cy="176115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7259300" y="6979475"/>
            <a:ext cx="176115" cy="176115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3E2">
                <a:alpha val="49804"/>
              </a:srgbClr>
            </a:solidFill>
          </p:spPr>
        </p:sp>
      </p:grpSp>
      <p:sp>
        <p:nvSpPr>
          <p:cNvPr id="35" name="Freeform 35"/>
          <p:cNvSpPr/>
          <p:nvPr/>
        </p:nvSpPr>
        <p:spPr>
          <a:xfrm rot="5400000">
            <a:off x="17007767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7">
            <a:extLst>
              <a:ext uri="{FF2B5EF4-FFF2-40B4-BE49-F238E27FC236}">
                <a16:creationId xmlns:a16="http://schemas.microsoft.com/office/drawing/2014/main" id="{D6DAF27F-982B-AB48-8115-CCA0075E1802}"/>
              </a:ext>
            </a:extLst>
          </p:cNvPr>
          <p:cNvSpPr/>
          <p:nvPr/>
        </p:nvSpPr>
        <p:spPr>
          <a:xfrm>
            <a:off x="44761" y="470991"/>
            <a:ext cx="5914627" cy="9643696"/>
          </a:xfrm>
          <a:custGeom>
            <a:avLst/>
            <a:gdLst/>
            <a:ahLst/>
            <a:cxnLst/>
            <a:rect l="l" t="t" r="r" b="b"/>
            <a:pathLst>
              <a:path w="5914627" h="11133416">
                <a:moveTo>
                  <a:pt x="0" y="0"/>
                </a:moveTo>
                <a:lnTo>
                  <a:pt x="5914627" y="0"/>
                </a:lnTo>
                <a:lnTo>
                  <a:pt x="5914627" y="11133416"/>
                </a:lnTo>
                <a:lnTo>
                  <a:pt x="0" y="11133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7" name="Freeform 3">
            <a:extLst>
              <a:ext uri="{FF2B5EF4-FFF2-40B4-BE49-F238E27FC236}">
                <a16:creationId xmlns:a16="http://schemas.microsoft.com/office/drawing/2014/main" id="{8B2D9A10-141F-37D2-7994-028444CE951E}"/>
              </a:ext>
            </a:extLst>
          </p:cNvPr>
          <p:cNvSpPr/>
          <p:nvPr/>
        </p:nvSpPr>
        <p:spPr>
          <a:xfrm>
            <a:off x="7257239" y="5735152"/>
            <a:ext cx="6433708" cy="4551848"/>
          </a:xfrm>
          <a:custGeom>
            <a:avLst/>
            <a:gdLst/>
            <a:ahLst/>
            <a:cxnLst/>
            <a:rect l="l" t="t" r="r" b="b"/>
            <a:pathLst>
              <a:path w="6433708" h="4551848">
                <a:moveTo>
                  <a:pt x="0" y="0"/>
                </a:moveTo>
                <a:lnTo>
                  <a:pt x="6433707" y="0"/>
                </a:lnTo>
                <a:lnTo>
                  <a:pt x="6433707" y="4551848"/>
                </a:lnTo>
                <a:lnTo>
                  <a:pt x="0" y="4551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5257800" y="2953189"/>
            <a:ext cx="9236045" cy="8404801"/>
          </a:xfrm>
          <a:custGeom>
            <a:avLst/>
            <a:gdLst/>
            <a:ahLst/>
            <a:cxnLst/>
            <a:rect l="l" t="t" r="r" b="b"/>
            <a:pathLst>
              <a:path w="9236045" h="8404801">
                <a:moveTo>
                  <a:pt x="0" y="0"/>
                </a:moveTo>
                <a:lnTo>
                  <a:pt x="9236046" y="0"/>
                </a:lnTo>
                <a:lnTo>
                  <a:pt x="9236046" y="8404801"/>
                </a:lnTo>
                <a:lnTo>
                  <a:pt x="0" y="840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7259300" y="3131410"/>
            <a:ext cx="176115" cy="4024179"/>
            <a:chOff x="0" y="0"/>
            <a:chExt cx="234820" cy="5365572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25" name="Freeform 25"/>
          <p:cNvSpPr/>
          <p:nvPr/>
        </p:nvSpPr>
        <p:spPr>
          <a:xfrm rot="5400000">
            <a:off x="17007767" y="898670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31" name="Group 31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45C16DD-1A80-4D9F-0FEB-8138E9C560DD}"/>
              </a:ext>
            </a:extLst>
          </p:cNvPr>
          <p:cNvSpPr/>
          <p:nvPr/>
        </p:nvSpPr>
        <p:spPr>
          <a:xfrm>
            <a:off x="0" y="723900"/>
            <a:ext cx="18288000" cy="1981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HỌC VUI VẺ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Áo ảo thuật">
            <a:hlinkClick r:id="" action="ppaction://media"/>
            <a:extLst>
              <a:ext uri="{FF2B5EF4-FFF2-40B4-BE49-F238E27FC236}">
                <a16:creationId xmlns:a16="http://schemas.microsoft.com/office/drawing/2014/main" id="{D1EC2337-D0C5-E5AD-084A-F107595062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1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91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3962400" y="-25590"/>
            <a:ext cx="8095168" cy="5909473"/>
          </a:xfrm>
          <a:custGeom>
            <a:avLst/>
            <a:gdLst/>
            <a:ahLst/>
            <a:cxnLst/>
            <a:rect l="l" t="t" r="r" b="b"/>
            <a:pathLst>
              <a:path w="8095168" h="5909473">
                <a:moveTo>
                  <a:pt x="0" y="0"/>
                </a:moveTo>
                <a:lnTo>
                  <a:pt x="8095168" y="0"/>
                </a:lnTo>
                <a:lnTo>
                  <a:pt x="8095168" y="5909473"/>
                </a:lnTo>
                <a:lnTo>
                  <a:pt x="0" y="59094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17259300" y="4093426"/>
            <a:ext cx="176115" cy="17611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59300" y="3131410"/>
            <a:ext cx="176115" cy="17611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259300" y="3612418"/>
            <a:ext cx="176115" cy="17611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7259300" y="4574435"/>
            <a:ext cx="176115" cy="176115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7259300" y="5055443"/>
            <a:ext cx="176115" cy="176115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59300" y="5536451"/>
            <a:ext cx="176115" cy="176115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32B2B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7259300" y="6017459"/>
            <a:ext cx="176115" cy="176115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7259300" y="6498467"/>
            <a:ext cx="176115" cy="17611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7259300" y="6979475"/>
            <a:ext cx="176115" cy="17611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4A9">
                <a:alpha val="49804"/>
              </a:srgbClr>
            </a:solidFill>
          </p:spPr>
        </p:sp>
      </p:grpSp>
      <p:sp>
        <p:nvSpPr>
          <p:cNvPr id="31" name="Freeform 31"/>
          <p:cNvSpPr/>
          <p:nvPr/>
        </p:nvSpPr>
        <p:spPr>
          <a:xfrm rot="5400000">
            <a:off x="17007767" y="898670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762BA2-5FD1-041C-B21F-82A28AD5A1FF}"/>
              </a:ext>
            </a:extLst>
          </p:cNvPr>
          <p:cNvSpPr txBox="1"/>
          <p:nvPr/>
        </p:nvSpPr>
        <p:spPr>
          <a:xfrm>
            <a:off x="3939654" y="6193574"/>
            <a:ext cx="9144000" cy="24006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5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15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</a:t>
            </a:r>
            <a:endParaRPr lang="en-US" sz="15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54458" y="-533554"/>
            <a:ext cx="10848273" cy="10040274"/>
            <a:chOff x="-709892" y="-9525"/>
            <a:chExt cx="8997227" cy="8219621"/>
          </a:xfrm>
        </p:grpSpPr>
        <p:grpSp>
          <p:nvGrpSpPr>
            <p:cNvPr id="3" name="Group 3"/>
            <p:cNvGrpSpPr/>
            <p:nvPr/>
          </p:nvGrpSpPr>
          <p:grpSpPr>
            <a:xfrm>
              <a:off x="-709892" y="661841"/>
              <a:ext cx="8646190" cy="7548255"/>
              <a:chOff x="-430063" y="-1809927"/>
              <a:chExt cx="5237988" cy="457284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30063" y="-1809927"/>
                <a:ext cx="5237988" cy="4572843"/>
              </a:xfrm>
              <a:custGeom>
                <a:avLst/>
                <a:gdLst/>
                <a:ahLst/>
                <a:cxnLst/>
                <a:rect l="l" t="t" r="r" b="b"/>
                <a:pathLst>
                  <a:path w="5237988" h="2828670">
                    <a:moveTo>
                      <a:pt x="5113528" y="2828670"/>
                    </a:moveTo>
                    <a:lnTo>
                      <a:pt x="124460" y="2828670"/>
                    </a:lnTo>
                    <a:cubicBezTo>
                      <a:pt x="55880" y="2828670"/>
                      <a:pt x="0" y="2772790"/>
                      <a:pt x="0" y="270421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113528" y="0"/>
                    </a:lnTo>
                    <a:cubicBezTo>
                      <a:pt x="5182108" y="0"/>
                      <a:pt x="5237988" y="55880"/>
                      <a:pt x="5237988" y="124460"/>
                    </a:cubicBezTo>
                    <a:lnTo>
                      <a:pt x="5237988" y="2704210"/>
                    </a:lnTo>
                    <a:cubicBezTo>
                      <a:pt x="5237988" y="2772790"/>
                      <a:pt x="5182108" y="2828670"/>
                      <a:pt x="5113528" y="2828670"/>
                    </a:cubicBezTo>
                    <a:close/>
                  </a:path>
                </a:pathLst>
              </a:custGeom>
              <a:solidFill>
                <a:srgbClr val="FFF3E2">
                  <a:alpha val="69804"/>
                </a:srgbClr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0" y="-9525"/>
              <a:ext cx="8287335" cy="1472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639"/>
                </a:lnSpc>
              </a:pPr>
              <a:endParaRPr lang="en-US" sz="7199" b="1" spc="-143" dirty="0">
                <a:solidFill>
                  <a:srgbClr val="632B2B"/>
                </a:solidFill>
                <a:latin typeface="Now Medium"/>
                <a:ea typeface="Now Medium"/>
                <a:cs typeface="Now Medium"/>
                <a:sym typeface="Now Medium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56521" y="4462063"/>
              <a:ext cx="7533147" cy="582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99"/>
                </a:lnSpc>
              </a:pPr>
              <a:endParaRPr lang="en-US" sz="2399" dirty="0">
                <a:solidFill>
                  <a:srgbClr val="632B2B"/>
                </a:solidFill>
                <a:latin typeface="Now"/>
                <a:ea typeface="Now"/>
                <a:cs typeface="Now"/>
                <a:sym typeface="Now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-3032483" y="3058553"/>
            <a:ext cx="8507117" cy="8017957"/>
          </a:xfrm>
          <a:custGeom>
            <a:avLst/>
            <a:gdLst/>
            <a:ahLst/>
            <a:cxnLst/>
            <a:rect l="l" t="t" r="r" b="b"/>
            <a:pathLst>
              <a:path w="8507117" h="8017957">
                <a:moveTo>
                  <a:pt x="0" y="0"/>
                </a:moveTo>
                <a:lnTo>
                  <a:pt x="8507117" y="0"/>
                </a:lnTo>
                <a:lnTo>
                  <a:pt x="8507117" y="8017958"/>
                </a:lnTo>
                <a:lnTo>
                  <a:pt x="0" y="8017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38515" y="1028700"/>
            <a:ext cx="358140" cy="358140"/>
            <a:chOff x="0" y="0"/>
            <a:chExt cx="477520" cy="47752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77520" cy="77593"/>
              <a:chOff x="0" y="0"/>
              <a:chExt cx="1913890" cy="310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199964"/>
              <a:ext cx="477520" cy="77593"/>
              <a:chOff x="0" y="0"/>
              <a:chExt cx="1913890" cy="310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0" y="399927"/>
              <a:ext cx="477520" cy="77593"/>
              <a:chOff x="0" y="0"/>
              <a:chExt cx="1913890" cy="3109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13890" cy="3109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109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10990"/>
                    </a:lnTo>
                    <a:lnTo>
                      <a:pt x="0" y="310990"/>
                    </a:ln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7259300" y="3131410"/>
            <a:ext cx="176115" cy="4024179"/>
            <a:chOff x="0" y="0"/>
            <a:chExt cx="234820" cy="536557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34820" cy="23482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641344"/>
              <a:ext cx="234820" cy="234820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32B2B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1282688"/>
              <a:ext cx="234820" cy="23482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1924032"/>
              <a:ext cx="234820" cy="23482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0" y="2565376"/>
              <a:ext cx="234820" cy="234820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0" y="3206720"/>
              <a:ext cx="234820" cy="234820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0" y="3848064"/>
              <a:ext cx="234820" cy="234820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0" y="4489409"/>
              <a:ext cx="234820" cy="234820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0" y="5130753"/>
              <a:ext cx="234820" cy="234820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3E2">
                  <a:alpha val="49804"/>
                </a:srgbClr>
              </a:solidFill>
            </p:spPr>
          </p:sp>
        </p:grpSp>
      </p:grpSp>
      <p:sp>
        <p:nvSpPr>
          <p:cNvPr id="34" name="Freeform 34"/>
          <p:cNvSpPr/>
          <p:nvPr/>
        </p:nvSpPr>
        <p:spPr>
          <a:xfrm rot="5400000">
            <a:off x="17007767" y="9017092"/>
            <a:ext cx="679181" cy="300074"/>
          </a:xfrm>
          <a:custGeom>
            <a:avLst/>
            <a:gdLst/>
            <a:ahLst/>
            <a:cxnLst/>
            <a:rect l="l" t="t" r="r" b="b"/>
            <a:pathLst>
              <a:path w="679181" h="300074">
                <a:moveTo>
                  <a:pt x="0" y="0"/>
                </a:moveTo>
                <a:lnTo>
                  <a:pt x="679181" y="0"/>
                </a:lnTo>
                <a:lnTo>
                  <a:pt x="679181" y="300074"/>
                </a:lnTo>
                <a:lnTo>
                  <a:pt x="0" y="3000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AE8EFE1-8607-FF9D-A27B-C2BB5201A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495300"/>
            <a:ext cx="9906000" cy="8686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943FD3-E36C-EED0-8A8D-8148BD4FEDA9}"/>
              </a:ext>
            </a:extLst>
          </p:cNvPr>
          <p:cNvSpPr/>
          <p:nvPr/>
        </p:nvSpPr>
        <p:spPr>
          <a:xfrm>
            <a:off x="2057400" y="583370"/>
            <a:ext cx="15316200" cy="91202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A2E9CD-F63C-D470-739A-7D6E0D651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956" y="2197997"/>
            <a:ext cx="12649200" cy="7090344"/>
          </a:xfrm>
          <a:prstGeom prst="rect">
            <a:avLst/>
          </a:prstGeom>
        </p:spPr>
      </p:pic>
      <p:pic>
        <p:nvPicPr>
          <p:cNvPr id="12" name="mau1">
            <a:hlinkClick r:id="rId3" action="ppaction://hlinksldjump"/>
            <a:extLst>
              <a:ext uri="{FF2B5EF4-FFF2-40B4-BE49-F238E27FC236}">
                <a16:creationId xmlns:a16="http://schemas.microsoft.com/office/drawing/2014/main" id="{B65DD2C8-78BC-534B-437F-AF724096E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66" y="694747"/>
            <a:ext cx="8167688" cy="415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mau4">
            <a:hlinkClick r:id="rId5" action="ppaction://hlinksldjump"/>
            <a:extLst>
              <a:ext uri="{FF2B5EF4-FFF2-40B4-BE49-F238E27FC236}">
                <a16:creationId xmlns:a16="http://schemas.microsoft.com/office/drawing/2014/main" id="{27E14912-F2D5-4114-8C70-5A472C6B2A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172023"/>
            <a:ext cx="7797800" cy="511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mau2">
            <a:hlinkClick r:id="rId7" action="ppaction://hlinksldjump"/>
            <a:extLst>
              <a:ext uri="{FF2B5EF4-FFF2-40B4-BE49-F238E27FC236}">
                <a16:creationId xmlns:a16="http://schemas.microsoft.com/office/drawing/2014/main" id="{A15D0263-3734-1A36-3C23-6170D455B8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63" y="1333500"/>
            <a:ext cx="7475538" cy="467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mau5">
            <a:hlinkClick r:id="rId9" action="ppaction://hlinksldjump"/>
            <a:extLst>
              <a:ext uri="{FF2B5EF4-FFF2-40B4-BE49-F238E27FC236}">
                <a16:creationId xmlns:a16="http://schemas.microsoft.com/office/drawing/2014/main" id="{96723A58-8D97-8A55-CCB6-6703213E56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464" y="4903843"/>
            <a:ext cx="8245077" cy="500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94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71C897-FBD7-E2FE-DC86-73E51D0F8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778A01-E2DD-5244-5A0A-C47A61CE9146}"/>
              </a:ext>
            </a:extLst>
          </p:cNvPr>
          <p:cNvSpPr/>
          <p:nvPr/>
        </p:nvSpPr>
        <p:spPr>
          <a:xfrm>
            <a:off x="2057400" y="583370"/>
            <a:ext cx="15316200" cy="91202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86020A-6470-3353-1E5C-3904D739B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956" y="2197997"/>
            <a:ext cx="12649200" cy="7090344"/>
          </a:xfrm>
          <a:prstGeom prst="rect">
            <a:avLst/>
          </a:prstGeom>
        </p:spPr>
      </p:pic>
      <p:pic>
        <p:nvPicPr>
          <p:cNvPr id="13" name="mau4">
            <a:hlinkClick r:id="rId3" action="ppaction://hlinksldjump"/>
            <a:extLst>
              <a:ext uri="{FF2B5EF4-FFF2-40B4-BE49-F238E27FC236}">
                <a16:creationId xmlns:a16="http://schemas.microsoft.com/office/drawing/2014/main" id="{8E63149D-BE95-B146-99F6-ABF588083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172023"/>
            <a:ext cx="7797800" cy="511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mau5">
            <a:hlinkClick r:id="rId5" action="ppaction://hlinksldjump"/>
            <a:extLst>
              <a:ext uri="{FF2B5EF4-FFF2-40B4-BE49-F238E27FC236}">
                <a16:creationId xmlns:a16="http://schemas.microsoft.com/office/drawing/2014/main" id="{37FC19B7-116F-2B98-BB9C-C657B90612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21" y="4859588"/>
            <a:ext cx="8245077" cy="500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u2">
            <a:hlinkClick r:id="rId7" action="ppaction://hlinksldjump"/>
            <a:extLst>
              <a:ext uri="{FF2B5EF4-FFF2-40B4-BE49-F238E27FC236}">
                <a16:creationId xmlns:a16="http://schemas.microsoft.com/office/drawing/2014/main" id="{6B552D03-3447-7AE4-8F7C-5C6D483365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063" y="845265"/>
            <a:ext cx="7475538" cy="467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80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3E4635-1119-5330-0EEF-C53DE7137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E15784C-0319-DCFD-7E7F-FA7ABFAF5BD1}"/>
              </a:ext>
            </a:extLst>
          </p:cNvPr>
          <p:cNvSpPr/>
          <p:nvPr/>
        </p:nvSpPr>
        <p:spPr>
          <a:xfrm>
            <a:off x="2057400" y="583370"/>
            <a:ext cx="15316200" cy="91202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72BAB6-4DD6-FB80-A613-79E08AC11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956" y="2197997"/>
            <a:ext cx="12649200" cy="7090344"/>
          </a:xfrm>
          <a:prstGeom prst="rect">
            <a:avLst/>
          </a:prstGeom>
        </p:spPr>
      </p:pic>
      <p:pic>
        <p:nvPicPr>
          <p:cNvPr id="13" name="mau4">
            <a:hlinkClick r:id="rId3" action="ppaction://hlinksldjump"/>
            <a:extLst>
              <a:ext uri="{FF2B5EF4-FFF2-40B4-BE49-F238E27FC236}">
                <a16:creationId xmlns:a16="http://schemas.microsoft.com/office/drawing/2014/main" id="{989927E6-E3B0-10CD-81ED-84DFF5B76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172023"/>
            <a:ext cx="7797800" cy="511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mau5">
            <a:hlinkClick r:id="rId5" action="ppaction://hlinksldjump"/>
            <a:extLst>
              <a:ext uri="{FF2B5EF4-FFF2-40B4-BE49-F238E27FC236}">
                <a16:creationId xmlns:a16="http://schemas.microsoft.com/office/drawing/2014/main" id="{AA96DA77-27BF-02C6-0669-1254B7915E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21" y="4859588"/>
            <a:ext cx="8245077" cy="500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75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874323-DF09-0A34-E722-4ED365407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F499AE-D462-D189-2C18-BF2FF404D879}"/>
              </a:ext>
            </a:extLst>
          </p:cNvPr>
          <p:cNvSpPr/>
          <p:nvPr/>
        </p:nvSpPr>
        <p:spPr>
          <a:xfrm>
            <a:off x="2057400" y="583370"/>
            <a:ext cx="15316200" cy="91202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03194D-66A6-A5C4-57FB-156260A58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956" y="2197997"/>
            <a:ext cx="12649200" cy="7090344"/>
          </a:xfrm>
          <a:prstGeom prst="rect">
            <a:avLst/>
          </a:prstGeom>
        </p:spPr>
      </p:pic>
      <p:pic>
        <p:nvPicPr>
          <p:cNvPr id="15" name="mau5">
            <a:hlinkClick r:id="rId3" action="ppaction://hlinksldjump"/>
            <a:extLst>
              <a:ext uri="{FF2B5EF4-FFF2-40B4-BE49-F238E27FC236}">
                <a16:creationId xmlns:a16="http://schemas.microsoft.com/office/drawing/2014/main" id="{E12245FE-B3AE-5319-272D-CCCF2A847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21" y="4859588"/>
            <a:ext cx="8245077" cy="500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85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70</Words>
  <Application>Microsoft Office PowerPoint</Application>
  <PresentationFormat>Custom</PresentationFormat>
  <Paragraphs>21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Calibri</vt:lpstr>
      <vt:lpstr>Now</vt:lpstr>
      <vt:lpstr>Now Medium</vt:lpstr>
      <vt:lpstr>Times New Roman</vt:lpstr>
      <vt:lpstr>Arial</vt:lpstr>
      <vt:lpstr>Clear Sans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Nhận Biết Trang Phục Mùa Hè: Quần Đùi &amp; Áo Cộc</dc:title>
  <cp:lastModifiedBy>Minh Hoàng</cp:lastModifiedBy>
  <cp:revision>9</cp:revision>
  <dcterms:created xsi:type="dcterms:W3CDTF">2006-08-16T00:00:00Z</dcterms:created>
  <dcterms:modified xsi:type="dcterms:W3CDTF">2026-04-20T15:36:12Z</dcterms:modified>
  <dc:identifier>DAHGOzr8WME</dc:identifier>
</cp:coreProperties>
</file>