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5" r:id="rId1"/>
  </p:sldMasterIdLst>
  <p:notesMasterIdLst>
    <p:notesMasterId r:id="rId9"/>
  </p:notesMasterIdLst>
  <p:sldIdLst>
    <p:sldId id="257" r:id="rId2"/>
    <p:sldId id="291" r:id="rId3"/>
    <p:sldId id="292" r:id="rId4"/>
    <p:sldId id="271" r:id="rId5"/>
    <p:sldId id="290" r:id="rId6"/>
    <p:sldId id="280" r:id="rId7"/>
    <p:sldId id="26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55" autoAdjust="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10-14T01:28:02.3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22399 11112 0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32B1B-E00A-4DA4-946C-19BC812AFE32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A50F0-DA00-49EC-8E7B-8098CEFF92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349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450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18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44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821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655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1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546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34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73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861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111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59AA-E8AB-4CA4-8795-127379EF9559}" type="datetimeFigureOut">
              <a:rPr lang="vi-VN" smtClean="0"/>
              <a:t>02/05/2026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0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79053E-A8B1-3677-870E-228FB039B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9943" y="1046685"/>
            <a:ext cx="7107381" cy="1200329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số 1 Xuân Hòa</a:t>
            </a:r>
          </a:p>
          <a:p>
            <a:pPr algn="ctr"/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58290" y="1649803"/>
            <a:ext cx="74953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endParaRPr lang="vi-VN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58290" y="2690336"/>
            <a:ext cx="770312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lớn: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 – ĐN - BH</a:t>
            </a:r>
            <a:endParaRPr lang="vi-VN" sz="2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nhánh: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 và các cháu thiếu nhi</a:t>
            </a:r>
          </a:p>
          <a:p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động: Tăng cường tiếng việt</a:t>
            </a:r>
          </a:p>
          <a:p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Làm quen với chuỗi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câu: </a:t>
            </a:r>
            <a:endParaRPr 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Bác Hồ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sz="2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Bác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bế em bé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sz="2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Bác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chia kẹo cho các bạn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40365" y="5577528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  <a:r>
              <a:rPr lang="vi-V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tượng: </a:t>
            </a:r>
            <a:r>
              <a:rPr 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tuổi Nhàm</a:t>
            </a:r>
            <a:endParaRPr lang="vi-V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6148480"/>
            <a:ext cx="449884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4000">
                <a:ln w="0"/>
                <a:solidFill>
                  <a:srgbClr val="7030A0"/>
                </a:solidFill>
                <a:latin typeface="Times New Roman" panose="02020603050405020304" pitchFamily="18" charset="0"/>
              </a:rPr>
              <a:t>Câu: Đây là </a:t>
            </a:r>
            <a:r>
              <a:rPr lang="vi-VN" sz="4000" smtClean="0">
                <a:ln w="0"/>
                <a:solidFill>
                  <a:srgbClr val="7030A0"/>
                </a:solidFill>
                <a:latin typeface="Times New Roman" panose="02020603050405020304" pitchFamily="18" charset="0"/>
              </a:rPr>
              <a:t>Bác Hồ</a:t>
            </a:r>
            <a:endParaRPr lang="en-US" sz="4000">
              <a:ln w="0"/>
              <a:solidFill>
                <a:srgbClr val="7030A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4922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ttps://tse4.mm.bing.net/th/id/OIP.revsn7g9EM_UiQkPbrzkXQHaEK?pid=Api&amp;h=22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9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148480"/>
            <a:ext cx="508406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4000">
                <a:ln w="0"/>
                <a:solidFill>
                  <a:srgbClr val="7030A0"/>
                </a:solidFill>
                <a:latin typeface="Times New Roman" panose="02020603050405020304" pitchFamily="18" charset="0"/>
              </a:rPr>
              <a:t>Câu: </a:t>
            </a:r>
            <a:r>
              <a:rPr lang="vi-VN" sz="4000" smtClean="0">
                <a:ln w="0"/>
                <a:solidFill>
                  <a:srgbClr val="7030A0"/>
                </a:solidFill>
                <a:latin typeface="Times New Roman" panose="02020603050405020304" pitchFamily="18" charset="0"/>
              </a:rPr>
              <a:t>Bác Hồ bế em bé</a:t>
            </a:r>
            <a:endParaRPr lang="en-US" sz="4000">
              <a:ln w="0"/>
              <a:solidFill>
                <a:srgbClr val="7030A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938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74BEE3-0F07-44DD-954A-D957AE07C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12"/>
            <a:ext cx="12192000" cy="68695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148480"/>
            <a:ext cx="752246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4000">
                <a:ln w="0"/>
                <a:solidFill>
                  <a:srgbClr val="7030A0"/>
                </a:solidFill>
                <a:latin typeface="Times New Roman" panose="02020603050405020304" pitchFamily="18" charset="0"/>
              </a:rPr>
              <a:t>Câu: </a:t>
            </a:r>
            <a:r>
              <a:rPr lang="vi-VN" sz="4000" smtClean="0">
                <a:ln w="0"/>
                <a:solidFill>
                  <a:srgbClr val="7030A0"/>
                </a:solidFill>
                <a:latin typeface="Times New Roman" panose="02020603050405020304" pitchFamily="18" charset="0"/>
              </a:rPr>
              <a:t>Bác Hồ chia kẹo cho các bạn</a:t>
            </a:r>
            <a:endParaRPr lang="en-US" sz="4000">
              <a:ln w="0"/>
              <a:solidFill>
                <a:srgbClr val="7030A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44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ega.com.vn/media/news/1907_hinh-nen-mam-non-cho-powerpoin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8850" y="1490008"/>
            <a:ext cx="7734300" cy="255454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4000" b="1" smtClean="0">
                <a:ln w="0"/>
                <a:solidFill>
                  <a:srgbClr val="7030A0"/>
                </a:solidFill>
                <a:latin typeface="+mj-lt"/>
              </a:rPr>
              <a:t>Trẻ thực hành chuỗi câu:</a:t>
            </a:r>
            <a:endParaRPr lang="vi-VN" sz="4000" b="1" smtClean="0">
              <a:ln w="0"/>
              <a:solidFill>
                <a:srgbClr val="7030A0"/>
              </a:solidFill>
              <a:latin typeface="+mj-lt"/>
            </a:endParaRPr>
          </a:p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Bác Hồ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bế em bé, </a:t>
            </a:r>
          </a:p>
          <a:p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chia kẹo cho các bạn</a:t>
            </a:r>
          </a:p>
          <a:p>
            <a:pPr algn="just"/>
            <a:r>
              <a:rPr lang="vi-VN" sz="4000" b="1" smtClean="0">
                <a:ln w="0"/>
                <a:solidFill>
                  <a:srgbClr val="FF0000"/>
                </a:solidFill>
                <a:latin typeface="+mj-lt"/>
              </a:rPr>
              <a:t>.</a:t>
            </a:r>
            <a:endParaRPr lang="en-US" sz="4000" b="1" cap="none" spc="0">
              <a:ln w="0"/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03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063640" y="400032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54280" y="39909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67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64C3FB-47DD-6DFF-7366-B1FB1320FF6E}"/>
              </a:ext>
            </a:extLst>
          </p:cNvPr>
          <p:cNvSpPr txBox="1"/>
          <p:nvPr/>
        </p:nvSpPr>
        <p:spPr>
          <a:xfrm>
            <a:off x="2977841" y="2506223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1" smtClean="0">
                <a:solidFill>
                  <a:srgbClr val="FF0000"/>
                </a:solidFill>
              </a:rPr>
              <a:t>Tạm biệt các bé !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1842</TotalTime>
  <Words>65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111</cp:revision>
  <dcterms:created xsi:type="dcterms:W3CDTF">2024-10-29T01:25:34Z</dcterms:created>
  <dcterms:modified xsi:type="dcterms:W3CDTF">2026-05-02T02:52:49Z</dcterms:modified>
</cp:coreProperties>
</file>