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7" r:id="rId2"/>
    <p:sldId id="256" r:id="rId3"/>
    <p:sldId id="288" r:id="rId4"/>
    <p:sldId id="289" r:id="rId5"/>
    <p:sldId id="290" r:id="rId6"/>
    <p:sldId id="291" r:id="rId7"/>
    <p:sldId id="272" r:id="rId8"/>
    <p:sldId id="274" r:id="rId9"/>
    <p:sldId id="276" r:id="rId10"/>
    <p:sldId id="277" r:id="rId11"/>
    <p:sldId id="293" r:id="rId12"/>
    <p:sldId id="294" r:id="rId13"/>
    <p:sldId id="296" r:id="rId14"/>
    <p:sldId id="295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B38F2E8-3347-4E39-A528-FD9500BFA366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22/04/2026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wmf"/><Relationship Id="rId5" Type="http://schemas.openxmlformats.org/officeDocument/2006/relationships/hyperlink" Target="file:///G:\Copy%20of%20tro%20choi%20am%20nhac-lan.ppt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wmf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wmf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gif"/><Relationship Id="rId12" Type="http://schemas.openxmlformats.org/officeDocument/2006/relationships/image" Target="../media/image1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gif"/><Relationship Id="rId11" Type="http://schemas.openxmlformats.org/officeDocument/2006/relationships/image" Target="../media/image14.gif"/><Relationship Id="rId5" Type="http://schemas.openxmlformats.org/officeDocument/2006/relationships/image" Target="../media/image9.gif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image" Target="../media/image13.gif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Landscap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WordArt 16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62293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Cổ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Phiên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89" name="WordArt 17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Nhiệt liệt chào đón các cô giáo</a:t>
            </a:r>
            <a:endParaRPr lang="en-US" sz="36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1066800" y="2590800"/>
            <a:ext cx="6934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Đến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với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5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tuổi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 Gia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CC00"/>
                </a:solidFill>
                <a:latin typeface="Times New Roman"/>
                <a:cs typeface="Times New Roman"/>
              </a:rPr>
              <a:t>Mải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CC00"/>
              </a:solidFill>
              <a:latin typeface="Times New Roman"/>
              <a:cs typeface="Times New Roman"/>
            </a:endParaRPr>
          </a:p>
        </p:txBody>
      </p:sp>
      <p:sp>
        <p:nvSpPr>
          <p:cNvPr id="28695" name="WordArt 23">
            <a:hlinkClick r:id="rId5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295400" y="3581400"/>
            <a:ext cx="6553200" cy="1828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9" y="-2738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20605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0" y="48006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hoacuc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20" y="5396345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86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 animBg="1"/>
      <p:bldP spid="28689" grpId="0" animBg="1"/>
      <p:bldP spid="28690" grpId="0" animBg="1"/>
      <p:bldP spid="2869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753111358766">
            <a:hlinkClick r:id="" action="ppaction://media"/>
            <a:extLst>
              <a:ext uri="{FF2B5EF4-FFF2-40B4-BE49-F238E27FC236}">
                <a16:creationId xmlns:a16="http://schemas.microsoft.com/office/drawing/2014/main" id="{5EFB42F4-5419-A127-64F9-64074C199C5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95" t="31410" r="5113" b="314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2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175</Words>
  <Application>Microsoft Office PowerPoint</Application>
  <PresentationFormat>On-screen Show (4:3)</PresentationFormat>
  <Paragraphs>40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76</cp:revision>
  <dcterms:created xsi:type="dcterms:W3CDTF">2016-05-02T06:53:58Z</dcterms:created>
  <dcterms:modified xsi:type="dcterms:W3CDTF">2026-04-22T13:58:18Z</dcterms:modified>
</cp:coreProperties>
</file>