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4/27/26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41.jpeg"/><Relationship Id="rId5" Type="http://schemas.openxmlformats.org/officeDocument/2006/relationships/audio" Target="../media/audio4.wav"/><Relationship Id="rId10" Type="http://schemas.openxmlformats.org/officeDocument/2006/relationships/image" Target="../media/image40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3062"/>
            <a:ext cx="1219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124201" y="1847850"/>
            <a:ext cx="5524500" cy="10477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286000" y="2590801"/>
            <a:ext cx="7696200" cy="566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trưa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tối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   : 4-5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Nhàm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Giáo viên thực hiện: </a:t>
            </a:r>
            <a:r>
              <a:rPr lang="en-US" sz="2400" b="1" dirty="0" err="1">
                <a:solidFill>
                  <a:srgbClr val="FF0000"/>
                </a:solidFill>
              </a:rPr>
              <a:t>Lâm</a:t>
            </a:r>
            <a:r>
              <a:rPr lang="en-US" sz="2400" b="1" dirty="0">
                <a:solidFill>
                  <a:srgbClr val="FF0000"/>
                </a:solidFill>
              </a:rPr>
              <a:t> Thu </a:t>
            </a:r>
            <a:r>
              <a:rPr lang="en-US" sz="2400" b="1" dirty="0" err="1">
                <a:solidFill>
                  <a:srgbClr val="FF0000"/>
                </a:solidFill>
              </a:rPr>
              <a:t>Vân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18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1" y="1"/>
            <a:ext cx="518159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5486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429002"/>
            <a:ext cx="54864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429000"/>
            <a:ext cx="51816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716924" y="57912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/>
              <a:t>Banđêm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1999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0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952" y="3505200"/>
            <a:ext cx="6653048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38952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8952" y="0"/>
            <a:ext cx="6653048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553895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67088"/>
            <a:ext cx="5538952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8951" y="0"/>
            <a:ext cx="6653047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538952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8951" y="3429000"/>
            <a:ext cx="6653049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5349766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8231" y="3314701"/>
            <a:ext cx="6873769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98481" y="-998480"/>
            <a:ext cx="3352801" cy="534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094483" y="-1744714"/>
            <a:ext cx="3352800" cy="68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379" y="0"/>
            <a:ext cx="5202621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5379" y="3276600"/>
            <a:ext cx="5202621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546537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46537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359</Words>
  <Application>Microsoft Macintosh PowerPoint</Application>
  <PresentationFormat>Widescreen</PresentationFormat>
  <Paragraphs>127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.VnArial Narrow</vt:lpstr>
      <vt:lpstr>Arial</vt:lpstr>
      <vt:lpstr>Calibri</vt:lpstr>
      <vt:lpstr>Calibri Light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Microsoft Office User</cp:lastModifiedBy>
  <cp:revision>7</cp:revision>
  <dcterms:created xsi:type="dcterms:W3CDTF">2024-04-04T16:18:03Z</dcterms:created>
  <dcterms:modified xsi:type="dcterms:W3CDTF">2026-04-27T13:47:02Z</dcterms:modified>
</cp:coreProperties>
</file>