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274" r:id="rId3"/>
    <p:sldId id="279" r:id="rId4"/>
    <p:sldId id="281" r:id="rId5"/>
    <p:sldId id="283" r:id="rId6"/>
    <p:sldId id="286" r:id="rId7"/>
    <p:sldId id="287" r:id="rId8"/>
    <p:sldId id="289" r:id="rId9"/>
    <p:sldId id="290" r:id="rId10"/>
    <p:sldId id="291" r:id="rId11"/>
    <p:sldId id="292" r:id="rId12"/>
    <p:sldId id="293" r:id="rId13"/>
    <p:sldId id="294" r:id="rId14"/>
    <p:sldId id="296" r:id="rId15"/>
    <p:sldId id="298" r:id="rId16"/>
    <p:sldId id="299" r:id="rId17"/>
    <p:sldId id="297" r:id="rId18"/>
    <p:sldId id="277" r:id="rId19"/>
    <p:sldId id="3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6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B69A6-409B-40D7-BCEE-867859A19040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84C6F-AB88-4FAE-B3A9-6257493B4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9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8BCA-17E5-4C47-A49E-940271CB8A65}" type="datetimeFigureOut">
              <a:rPr lang="en-US" smtClean="0"/>
              <a:t>23/04/2026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video%20&#225;nh\C&#417;n%20M&#432;a%20B&#227;o%20V&#242;i%20Hoa%20Sen%20-%20Free%20on%20Pixabay%20-%20Pixabay.mp4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91480" cy="675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935805" y="593387"/>
            <a:ext cx="9455284" cy="3326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PHOA HỌC</a:t>
            </a:r>
          </a:p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MGB 3-4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r>
              <a:rPr lang="en-US" altLang="en-US" dirty="0" smtClean="0"/>
              <a:t>     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                             </a:t>
            </a:r>
          </a:p>
          <a:p>
            <a:pPr marL="0" indent="0">
              <a:buFontTx/>
              <a:buNone/>
            </a:pPr>
            <a:r>
              <a:rPr lang="en-US" altLang="en-US" dirty="0" smtClean="0"/>
              <a:t> </a:t>
            </a:r>
          </a:p>
          <a:p>
            <a:pPr marL="0" indent="0" algn="ctr">
              <a:buFontTx/>
              <a:buNone/>
            </a:pPr>
            <a:r>
              <a:rPr lang="en-US" alt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3" descr="C:\Users\Administrator\Downloads\ChatGPT Image 12_39_04 15 thg 4, 2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152400"/>
            <a:ext cx="12225867" cy="645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2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08000" y="5867400"/>
            <a:ext cx="10972800" cy="1143000"/>
          </a:xfrm>
        </p:spPr>
        <p:txBody>
          <a:bodyPr/>
          <a:lstStyle/>
          <a:p>
            <a:endParaRPr lang="en-US" altLang="en-US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Ý nghĩa và phong tục Tết Trung thu t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85725"/>
            <a:ext cx="609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Lễ khai giảng năm học 2019-2020 - Trường Mầm Non Trí Đứ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" y="76200"/>
            <a:ext cx="590338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8 mẫu quần áo thu đông trẻ em không thể thiếu trong tủ đồ của b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3321050"/>
            <a:ext cx="59944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MÚA LÂN TRUNG THU RƯỚC ĐÈN ÔNG SAO - MÚA LÂN TRUNG THU THIẾU NHI | Cửa Hàng  Bán Trống Lân Và Đầu Lân Tân Việt | cua-hang-ban-trong-lan-va-dau-lan -tan-vi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21050"/>
            <a:ext cx="61976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0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964282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endParaRPr lang="en-US" altLang="en-US" dirty="0" smtClean="0"/>
          </a:p>
          <a:p>
            <a:pPr marL="0" indent="0">
              <a:buFontTx/>
              <a:buNone/>
            </a:pPr>
            <a:r>
              <a:rPr lang="en-US" altLang="en-US" dirty="0" smtClean="0"/>
              <a:t>                           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 algn="ctr">
              <a:buFontTx/>
              <a:buNone/>
            </a:pPr>
            <a:r>
              <a:rPr lang="en-US" altLang="en-US" dirty="0" smtClean="0"/>
              <a:t> </a:t>
            </a:r>
          </a:p>
          <a:p>
            <a:pPr marL="0" indent="0" algn="ctr">
              <a:buFontTx/>
              <a:buNone/>
            </a:pPr>
            <a:r>
              <a:rPr lang="en-US" alt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download.mp4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1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5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" name="Picture 3" descr="Bộ 3 món mũ, găng tay và khăn quàng cổ nam nữ, lót lông giữ ấm mùa đ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09600"/>
            <a:ext cx="599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200+ hình nền, ảnh Giáng sinh 2025 đẹp, cute, 4K sắc nét nhất cho Noel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581026"/>
            <a:ext cx="5689600" cy="5362575"/>
          </a:xfrm>
        </p:spPr>
      </p:pic>
    </p:spTree>
    <p:extLst>
      <p:ext uri="{BB962C8B-B14F-4D97-AF65-F5344CB8AC3E}">
        <p14:creationId xmlns:p14="http://schemas.microsoft.com/office/powerpoint/2010/main" val="31462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32" y="-68094"/>
            <a:ext cx="12192000" cy="692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492230" y="554477"/>
            <a:ext cx="4494180" cy="1507787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070042" y="1147863"/>
            <a:ext cx="3210128" cy="266537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280170" y="2198451"/>
            <a:ext cx="2733473" cy="2071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7334655" y="1147863"/>
            <a:ext cx="3599233" cy="245137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3492229" y="4416358"/>
            <a:ext cx="5505855" cy="1828800"/>
          </a:xfrm>
          <a:prstGeom prst="flowChartMagnetic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686783" y="661480"/>
            <a:ext cx="5000017" cy="2767519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00B0F0"/>
          </a:solidFill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625600" y="2286000"/>
            <a:ext cx="8331200" cy="1981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 Bài Hát Thiếu Nhi Vui Nhộn - Nhạc Thiếu Nhi Hay Nhất Cho Bé Yêu  - YouTub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6410" y="1031240"/>
            <a:ext cx="4551680" cy="264541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296410" y="716915"/>
            <a:ext cx="4163695" cy="4356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5715000"/>
            <a:ext cx="12293600" cy="985838"/>
            <a:chOff x="-48" y="3888"/>
            <a:chExt cx="5808" cy="621"/>
          </a:xfrm>
        </p:grpSpPr>
        <p:pic>
          <p:nvPicPr>
            <p:cNvPr id="16401" name="Picture 3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4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5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6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7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8" descr="FLOWRBO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69" name="Picture 9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1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0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40" y="3203841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12" descr="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13"/>
          <p:cNvSpPr>
            <a:spLocks noChangeArrowheads="1" noChangeShapeType="1" noTextEdit="1"/>
          </p:cNvSpPr>
          <p:nvPr/>
        </p:nvSpPr>
        <p:spPr bwMode="auto">
          <a:xfrm>
            <a:off x="812800" y="1981201"/>
            <a:ext cx="10160000" cy="1857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Bµi häc ®Õn ®©y lµ kÕt thóc.</a:t>
            </a:r>
          </a:p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vant"/>
              </a:rPr>
              <a:t>Chóc c¸c bÐ ch¨m ngoan häc giái</a:t>
            </a:r>
          </a:p>
        </p:txBody>
      </p:sp>
      <p:pic>
        <p:nvPicPr>
          <p:cNvPr id="16392" name="Picture 14" descr="bgnen031 (hinh dong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"/>
            <a:ext cx="168486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5" descr="bgnen031 (hinh dong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"/>
            <a:ext cx="168486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6" descr="bgnen031 (hinh dong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1723">
            <a:off x="6713010" y="3763963"/>
            <a:ext cx="12636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7" descr="bgnen031 (hinh dong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0295">
            <a:off x="1279526" y="3419475"/>
            <a:ext cx="12636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bgnen032 (hinh dong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267200"/>
            <a:ext cx="24447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1" descr="bgnen032 (hinh dong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0"/>
            <a:ext cx="24447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2" descr="bgnen032 (hinh dong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267200"/>
            <a:ext cx="24447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4" descr="bgnen032 (hinh dong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1" y="4038600"/>
            <a:ext cx="24447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6" descr="bgnen032 (hinh dong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24447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4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10278 C 0.03386 0.09583 0.01355 0.10741 -3.33333E-6 0.11944 C -0.00989 0.13912 0.00295 0.11551 -0.0125 0.13611 C -0.02343 0.15069 -0.0283 0.16875 -0.04166 0.18056 C -0.04583 0.19745 -0.05086 0.21296 -0.05416 0.23056 C -0.05729 0.24722 -0.05677 0.26806 -0.0625 0.28333 C -0.0658 0.29236 -0.06753 0.30208 -0.07083 0.31111 C -0.07882 0.33218 -0.08593 0.35417 -0.09375 0.375 C -0.10555 0.40648 -0.09114 0.37153 -0.1 0.40278 C -0.10277 0.41296 -0.10902 0.42315 -0.11458 0.43056 C -0.11597 0.43611 -0.11632 0.44236 -0.11875 0.44722 C -0.12291 0.45556 -0.12882 0.46273 -0.13125 0.47222 C -0.13628 0.49236 -0.14514 0.50903 -0.15208 0.52778 C -0.15555 0.53727 -0.1559 0.54838 -0.15833 0.55833 C -0.16128 0.57037 -0.16406 0.58218 -0.16666 0.59444 C -0.16753 0.59815 -0.16736 0.60231 -0.16875 0.60556 C -0.17014 0.60903 -0.17326 0.61065 -0.175 0.61389 C -0.18455 0.63194 -0.17309 0.61968 -0.18541 0.63056 C -0.19878 0.66644 -0.21632 0.7 -0.23541 0.73056 C -0.23889 0.73611 -0.2427 0.74144 -0.24583 0.74722 C -0.25156 0.7581 -0.25173 0.76458 -0.26041 0.77222 C -0.27708 0.80556 -0.25139 0.75648 -0.27083 0.78611 C -0.27413 0.7912 -0.27448 0.80069 -0.27916 0.80278 C -0.28593 0.80579 -0.29097 0.81181 -0.29791 0.81389 C -0.31111 0.81806 -0.32448 0.8206 -0.3375 0.825 C -0.35989 0.84491 -0.32586 0.81389 -0.35 0.83889 C -0.35885 0.84815 -0.3677 0.8537 -0.37708 0.86111 C -0.38142 0.86458 -0.38472 0.8706 -0.38958 0.87222 C -0.4 0.87569 -0.41024 0.87986 -0.42083 0.88333 C -0.42361 0.88426 -0.42916 0.88611 -0.42916 0.88634 C -0.46979 0.88472 -0.5 0.88333 -0.5375 0.87778 C -0.56406 0.86597 -0.59062 0.85532 -0.61875 0.85 C -0.63368 0.84329 -0.61788 0.84977 -0.64791 0.84444 C -0.65625 0.84306 -0.66458 0.84074 -0.67291 0.83889 C -0.67916 0.8375 -0.68541 0.83704 -0.69166 0.83611 C -0.72569 0.82106 -0.68298 0.83889 -0.71666 0.82778 C -0.72777 0.82407 -0.73663 0.8169 -0.74791 0.81389 C -0.75208 0.81019 -0.75573 0.80532 -0.76041 0.80278 C -0.76597 0.79977 -0.77187 0.79838 -0.77708 0.79444 C -0.78836 0.78611 -0.79357 0.77917 -0.80625 0.775 C -0.8118 0.76389 -0.81649 0.76204 -0.825 0.75556 C -0.83194 0.75023 -0.84027 0.74074 -0.84583 0.73333 C -0.84757 0.73102 -0.84826 0.72731 -0.85 0.725 C -0.85173 0.72269 -0.85434 0.72153 -0.85625 0.71944 C -0.86059 0.71505 -0.8651 0.71088 -0.86875 0.70556 C -0.87205 0.70069 -0.87291 0.69259 -0.87708 0.68889 C -0.88125 0.68519 -0.88663 0.6831 -0.88958 0.67778 C -0.89288 0.67199 -0.89739 0.66273 -0.90208 0.65833 C -0.90468 0.65602 -0.90781 0.65509 -0.91041 0.65278 C -0.92378 0.64005 -0.90885 0.64699 -0.925 0.64167 C -0.93055 0.63611 -0.9368 0.63148 -0.94166 0.625 C -0.94375 0.62222 -0.94566 0.61898 -0.94791 0.61667 C -0.95191 0.6125 -0.96041 0.60556 -0.96041 0.60579 C -0.9618 0.60278 -0.9625 0.59907 -0.96458 0.59722 C -0.96823 0.59421 -0.97291 0.59352 -0.97708 0.59167 C -0.97951 0.59051 -0.9809 0.58727 -0.98333 0.58611 C -0.98732 0.58426 -0.99166 0.58426 -0.99583 0.58333 C -1.01041 0.57176 -1.02014 0.55532 -1.02916 0.53611 C -1.03437 0.525 -1.03524 0.51852 -1.04375 0.51111 C -1.05052 0.48356 -1.03889 0.52569 -1.05208 0.49444 C -1.05416 0.48935 -1.05382 0.48264 -1.05625 0.47778 C -1.05764 0.475 -1.05902 0.47222 -1.06041 0.46944 C -1.06267 0.4544 -1.0658 0.43981 -1.06875 0.425 C -1.07031 0.41759 -1.07291 0.40278 -1.07291 0.40301 C -1.07708 0.35255 -1.07361 0.26921 -1.06041 0.21667 C -1.0592 0.19421 -1.05816 0.17662 -1.05416 0.15556 C -1.05347 0.12037 -1.0533 0.08542 -1.05208 0.05 C -1.05156 0.03773 -1.04218 0.01412 -1.03333 0.01111 C -1.025 0.00833 -1.01961 0.00625 -1.0125 0 C -0.9533 0.00139 -0.91614 0.00255 -0.86458 0.00833 C -0.85139 0.00972 -0.83819 0.00995 -0.825 0.01111 C -0.80902 0.01273 -0.77708 0.01667 -0.77708 0.0169 C -0.76909 0.02014 -0.76423 0.02083 -0.75833 0.02778 C -0.75399 0.0331 -0.74583 0.04491 -0.74583 0.04514 C -0.74444 0.05 -0.74305 0.05602 -0.74166 0.06111 C -0.74097 0.06389 -0.73958 0.06944 -0.73958 0.06968 C -0.73889 0.07593 -0.73871 0.08264 -0.7375 0.08912 C -0.73663 0.09282 -0.7342 0.0963 -0.73333 0.1 C -0.73211 0.10625 -0.73229 0.11296 -0.73125 0.11944 C -0.7309 0.12222 -0.72986 0.125 -0.72916 0.12778 C -0.73107 0.20486 -0.73333 0.28125 -0.73541 0.35833 C -0.73576 0.37384 -0.73871 0.43495 -0.75 0.45 C -0.75382 0.45509 -0.75989 0.45509 -0.76458 0.45833 C -0.76718 0.46852 -0.77048 0.47708 -0.775 0.48611 C -0.77569 0.49074 -0.77586 0.4956 -0.77708 0.5 C -0.77795 0.50324 -0.78038 0.50509 -0.78125 0.50833 C -0.78246 0.51273 -0.78229 0.51759 -0.78333 0.52222 C -0.78437 0.52708 -0.78611 0.53148 -0.7875 0.53611 C -0.79392 0.63866 -0.78802 0.57431 -0.79375 0.61667 C -0.79444 0.62222 -0.79427 0.62824 -0.79583 0.63333 C -0.79774 0.63958 -0.8026 0.64375 -0.80416 0.65 C -0.81163 0.68009 -0.81614 0.71042 -0.82083 0.74167 C -0.81996 0.77269 -0.82014 0.82106 -0.81458 0.85556 C -0.81302 0.86574 -0.80764 0.87685 -0.80416 0.88611 C -0.7934 0.91458 -0.7809 0.94282 -0.76041 0.96111 C -0.75104 0.97986 -0.76319 0.95741 -0.74583 0.98056 C -0.74409 0.98287 -0.7434 0.98657 -0.74166 0.98889 C -0.7335 0.99977 -0.7217 1.00787 -0.7125 1.01667 C -0.69913 1.0294 -0.71406 1.02245 -0.69791 1.02778 C -0.67222 1.05046 -0.64479 1.06412 -0.61458 1.07222 C -0.56111 1.0706 -0.53073 1.07315 -0.48541 1.06111 C -0.47326 1.05301 -0.45989 1.04977 -0.44791 1.04167 C -0.44566 1.04028 -0.44392 1.0375 -0.44166 1.03611 C -0.43645 1.0331 -0.42274 1.03148 -0.41875 1.03056 C -0.41041 1.02847 -0.40191 1.02593 -0.39375 1.02222 C -0.38229 1.00694 -0.36527 1.00556 -0.35 1 C -0.33732 0.99537 -0.32673 0.98588 -0.31458 0.98056 C -0.30764 0.9713 -0.29895 0.96528 -0.28958 0.96111 C -0.28125 0.95 -0.27552 0.93819 -0.26458 0.93333 C -0.25711 0.92338 -0.24687 0.91806 -0.23958 0.90833 C -0.23333 0.9 -0.23125 0.89259 -0.22291 0.88889 C -0.21093 0.86505 -0.22691 0.89306 -0.2125 0.87778 C -0.21059 0.87569 -0.21007 0.87176 -0.20833 0.86944 C -0.20347 0.86296 -0.20017 0.86319 -0.19375 0.86111 C -0.18038 0.84931 -0.18472 0.85463 -0.17916 0.84722 " pathEditMode="relative" rAng="0" ptsTypes="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7 0.28403 C -0.16407 0.28565 -0.17552 0.28796 -0.1882 0.2919 C -0.19098 0.29398 -0.19427 0.29537 -0.19653 0.29792 C -0.19861 0.30023 -0.19914 0.30301 -0.2007 0.30579 C -0.2066 0.31551 -0.21077 0.32616 -0.21736 0.33542 C -0.21962 0.34421 -0.22344 0.35255 -0.2257 0.36134 C -0.22639 0.36389 -0.22639 0.3669 -0.22778 0.36921 C -0.22917 0.37176 -0.23195 0.37315 -0.23403 0.375 C -0.23473 0.37917 -0.23473 0.3831 -0.23611 0.38704 C -0.23698 0.38935 -0.23924 0.39074 -0.24028 0.39305 C -0.24323 0.39861 -0.2467 0.40463 -0.24861 0.41088 C -0.24948 0.41342 -0.24948 0.4162 -0.2507 0.41875 C -0.25295 0.42292 -0.25903 0.43055 -0.25903 0.43079 C -0.26216 0.44259 -0.27049 0.45208 -0.27778 0.46227 C -0.28125 0.46736 -0.28264 0.47315 -0.28611 0.47824 C -0.2875 0.48009 -0.28924 0.48194 -0.29028 0.48403 C -0.29202 0.48796 -0.29202 0.49259 -0.29445 0.49606 C -0.29584 0.49792 -0.29757 0.49977 -0.29861 0.50185 C -0.29966 0.5037 -0.29966 0.50602 -0.3007 0.50787 C -0.30313 0.51204 -0.30747 0.51528 -0.30903 0.51967 C -0.3132 0.53148 -0.31302 0.54074 -0.32361 0.54745 C -0.32639 0.55139 -0.33039 0.55486 -0.33195 0.55949 C -0.33264 0.56134 -0.33282 0.56342 -0.33403 0.56528 C -0.33559 0.56759 -0.33854 0.56898 -0.34028 0.5713 C -0.34202 0.57384 -0.34271 0.57685 -0.34445 0.57917 C -0.35018 0.58704 -0.35104 0.58287 -0.35486 0.5912 C -0.36476 0.6125 -0.35382 0.5956 -0.3632 0.60903 C -0.36754 0.62546 -0.37882 0.63842 -0.3882 0.65255 C -0.39341 0.66042 -0.39427 0.66505 -0.40278 0.67037 C -0.41077 0.68171 -0.41771 0.6963 -0.42986 0.70417 C -0.43403 0.71574 -0.44445 0.72315 -0.45486 0.72986 C -0.46164 0.73403 -0.46719 0.74097 -0.47361 0.7456 C -0.52396 0.78264 -0.56511 0.76829 -0.63629 0.76944 C -0.64236 0.77106 -0.64879 0.7713 -0.65486 0.77338 C -0.66632 0.77755 -0.67639 0.78542 -0.6882 0.78935 C -0.70834 0.79583 -0.72986 0.79606 -0.7507 0.7993 C -0.78473 0.79861 -0.81875 0.79861 -0.85278 0.79722 C -0.88334 0.79583 -0.9158 0.78773 -0.94236 0.77338 C -0.96354 0.76204 -0.97969 0.74305 -1.00278 0.73588 C -1.01059 0.73009 -1.01476 0.7243 -1.02153 0.71805 C -1.02761 0.70069 -1.04636 0.69421 -1.05903 0.68217 C -1.07032 0.67153 -1.05955 0.67616 -1.07153 0.67245 C -1.07691 0.66481 -1.08039 0.65602 -1.08611 0.64861 C -1.09688 0.63495 -1.08854 0.65208 -1.09861 0.63264 C -1.09966 0.63102 -1.09948 0.6287 -1.1007 0.62685 C -1.10417 0.62106 -1.10955 0.61643 -1.1132 0.61088 C -1.11528 0.60764 -1.11736 0.6044 -1.11945 0.60092 C -1.12275 0.58889 -1.12587 0.57454 -1.13195 0.56342 C -1.13698 0.53472 -1.13698 0.5044 -1.14445 0.47616 C -1.14653 0.45625 -1.15278 0.43842 -1.15695 0.41875 C -1.1599 0.35532 -1.16111 0.3368 -1.16111 0.2581 C -1.16111 0.23333 -1.16875 0.17338 -1.14653 0.14514 C -1.14497 0.14051 -1.14427 0.13588 -1.14236 0.13148 C -1.1382 0.12222 -1.12743 0.11574 -1.12153 0.10764 C -1.1132 0.0963 -1.11372 0.09051 -1.09861 0.08588 C -1.08976 0.07963 -1.07726 0.07546 -1.06945 0.06805 C -1.06111 0.05995 -1.06598 0.06273 -1.05486 0.05995 C -0.98646 0.06134 -0.92292 0.06389 -0.85486 0.06204 C -0.8092 0.05486 -0.76146 0.06157 -0.71528 0.06389 C -0.70226 0.06805 -0.71354 0.06505 -0.69028 0.06805 C -0.66528 0.07106 -0.64045 0.07546 -0.61545 0.07778 C -0.60417 0.08125 -0.59323 0.08449 -0.58195 0.08773 C -0.57223 0.09074 -0.56285 0.0956 -0.55278 0.09768 C -0.54601 0.09907 -0.53889 0.09907 -0.53195 0.09977 C -0.51823 0.11273 -0.53247 0.09792 -0.52153 0.11342 C -0.51285 0.12616 -0.5 0.13773 -0.49028 0.1493 C -0.48212 0.15903 -0.48924 0.15417 -0.48403 0.16296 C -0.4816 0.16713 -0.4757 0.175 -0.4757 0.17523 C -0.46823 0.21157 -0.4724 0.18704 -0.4757 0.26805 C -0.47691 0.29838 -0.4908 0.3294 -0.51528 0.3493 C -0.52396 0.35648 -0.53525 0.36088 -0.54445 0.36713 C -0.55903 0.37708 -0.56893 0.3912 -0.58403 0.40092 C -0.59306 0.41759 -0.61233 0.42592 -0.62795 0.43657 C -0.64427 0.44768 -0.65955 0.46342 -0.67778 0.47222 C -0.68351 0.48055 -0.6908 0.48495 -0.7007 0.48796 C -0.70209 0.49005 -0.70278 0.49259 -0.70486 0.49398 C -0.70729 0.4956 -0.71059 0.49491 -0.7132 0.49606 C -0.71545 0.49699 -0.71719 0.49907 -0.71945 0.5 C -0.72379 0.50185 -0.73212 0.50301 -0.73611 0.50393 C -0.74879 0.50995 -0.754 0.51018 -0.76945 0.5118 C -0.83264 0.53194 -0.76719 0.5118 -0.95486 0.51574 C -0.96789 0.5162 -0.98594 0.5243 -0.99653 0.53171 C -0.99896 0.53333 -1.00018 0.53634 -1.00278 0.5375 C -1.0066 0.53958 -1.01164 0.53935 -1.01528 0.54167 C -1.02795 0.54977 -1.03802 0.55208 -1.05278 0.55555 C -1.05486 0.55671 -1.05729 0.55787 -1.05903 0.55949 C -1.06077 0.56111 -1.06129 0.56389 -1.0632 0.56528 C -1.075 0.575 -1.08976 0.58055 -1.1007 0.5912 C -1.10139 0.59305 -1.10122 0.5956 -1.10261 0.59699 C -1.10625 0.60046 -1.11528 0.60509 -1.11528 0.60532 C -1.12049 0.6125 -1.11771 0.60926 -1.12361 0.61481 " pathEditMode="relative" rAng="0" ptsTypes="ffffffffffffffffffffffffffffffff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03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555 C -0.0592 0.00972 -0.046 0.01759 -0.03125 0.025 C -0.02066 0.03032 -0.0118 0.0331 -0.00208 0.04166 C 0.00556 0.05717 0.01302 0.07291 0.02292 0.08611 C 0.02483 0.09398 0.03073 0.10555 0.03542 0.11111 C 0.03924 0.1155 0.04445 0.11759 0.04792 0.12222 C 0.05261 0.12847 0.05539 0.13125 0.05834 0.13888 C 0.05938 0.14143 0.05903 0.1449 0.06042 0.14722 C 0.06198 0.14976 0.06476 0.15069 0.06667 0.15277 C 0.07865 0.16597 0.08854 0.17824 0.10417 0.18333 C 0.11129 0.18958 0.11667 0.19166 0.125 0.19444 C 0.16094 0.22314 0.19497 0.22731 0.23334 0.24444 C 0.24184 0.24814 0.25139 0.24606 0.26042 0.24722 C 0.31476 0.25347 0.24011 0.24838 0.35209 0.25277 C 0.38716 0.26064 0.39202 0.26064 0.43542 0.25833 C 0.45938 0.24768 0.48334 0.24444 0.50834 0.23888 C 0.5125 0.23796 0.51667 0.23703 0.52084 0.23611 C 0.525 0.23518 0.53334 0.23333 0.53334 0.23356 C 0.56875 0.23425 0.604 0.23425 0.63959 0.23611 C 0.65486 0.23703 0.68542 0.24166 0.68542 0.24189 C 0.69896 0.24768 0.71042 0.25046 0.725 0.25277 C 0.74549 0.2618 0.76598 0.26689 0.7875 0.26944 C 0.80712 0.27824 0.82743 0.28032 0.84792 0.28333 C 0.99966 0.28101 0.99098 0.2831 1.08125 0.27222 C 1.08941 0.26851 1.09792 0.26666 1.10625 0.26388 C 1.11372 0.25717 1.11025 0.25972 1.11667 0.25555 " pathEditMode="relative" rAng="0" ptsTypes="fffffffffffffffffffffffffA">
                                      <p:cBhvr>
                                        <p:cTn id="11" dur="50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83" y="138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14075 C 0.03524 -0.13334 0.04375 -0.12061 0.05312 -0.11598 C 0.06007 -0.11204 0.07396 -0.10602 0.07396 -0.10672 C 0.08351 -0.10672 0.18628 -0.10811 0.22187 -0.11598 C 0.24253 -0.12061 0.25729 -0.15 0.27604 -0.16459 C 0.29444 -0.1794 0.30434 -0.18125 0.32604 -0.18473 C 0.34392 -0.19862 0.3342 -0.19329 0.35521 -0.19931 C 0.38038 -0.21852 0.35503 -0.2007 0.38021 -0.21389 C 0.39167 -0.21991 0.38142 -0.21667 0.39271 -0.22848 C 0.39878 -0.2345 0.40503 -0.23936 0.41146 -0.24329 C 0.43715 -0.25857 0.46267 -0.27524 0.48854 -0.28727 C 0.50816 -0.31852 0.54305 -0.32663 0.56562 -0.33125 C 0.5908 -0.34329 0.61719 -0.3426 0.64271 -0.34584 C 0.6658 -0.35394 0.68819 -0.36112 0.71146 -0.36505 C 0.79132 -0.3625 0.81476 -0.36459 0.87396 -0.35047 C 0.89479 -0.33843 0.91267 -0.33056 0.93437 -0.32663 C 0.94323 -0.31922 0.96146 -0.31181 0.96146 -0.31112 C 0.9717 -0.29584 0.975 -0.26667 0.98229 -0.24329 C 0.9816 -0.22524 0.98437 -0.18658 0.97604 -0.16991 C 0.95781 -0.13195 0.91111 -0.11274 0.88854 -0.11135 C 0.84618 -0.10811 0.80382 -0.10811 0.76146 -0.10602 C 0.74271 -0.09144 0.72778 -0.09862 0.70729 -0.10139 C 0.68524 -0.09676 0.6684 -0.08264 0.64687 -0.07663 C 0.62153 -0.05672 0.59219 -0.05672 0.56562 -0.04746 C 0.55069 -0.03542 0.53559 -0.03542 0.51979 -0.03264 C 0.50243 -0.02477 0.4875 -0.01737 0.46979 -0.01343 C 0.45538 0.00925 0.46198 0.00254 0.45104 0.01134 C 0.44965 0.01597 0.44792 0.0206 0.44687 0.02592 C 0.44514 0.03518 0.44271 0.05532 0.44271 0.05462 C 0.44375 0.06851 0.44288 0.08518 0.44687 0.09444 C 0.47135 0.15185 0.5283 0.13657 0.55312 0.13842 C 0.56302 0.14375 0.5717 0.14907 0.58021 0.16319 C 0.58976 0.19652 0.58698 0.18125 0.59062 0.20717 C 0.58819 0.27384 0.58854 0.24583 0.58854 0.2905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777"/>
            <a:ext cx="12192000" cy="6781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686783" y="1157591"/>
            <a:ext cx="4338536" cy="24513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beat bai hat mua he den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097"/>
            <a:ext cx="12192000" cy="695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052536" y="1984443"/>
            <a:ext cx="7500025" cy="199417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92D050"/>
          </a:solidFill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Explosion 1 3"/>
          <p:cNvSpPr>
            <a:spLocks noChangeArrowheads="1"/>
          </p:cNvSpPr>
          <p:nvPr/>
        </p:nvSpPr>
        <p:spPr bwMode="auto">
          <a:xfrm>
            <a:off x="1320800" y="914400"/>
            <a:ext cx="9347200" cy="5638800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nhó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00FFFF"/>
          </a:solidFill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6148" name="Oval Callout 3"/>
          <p:cNvSpPr>
            <a:spLocks noChangeArrowheads="1"/>
          </p:cNvSpPr>
          <p:nvPr/>
        </p:nvSpPr>
        <p:spPr bwMode="auto">
          <a:xfrm>
            <a:off x="1524000" y="1524000"/>
            <a:ext cx="8737600" cy="36576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Content Placeholder 3" descr="C:\Users\Administrator\Downloads\ChatGPT Image 12_22_35 15 thg 4, 2026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200" y="1905001"/>
            <a:ext cx="11379200" cy="4875178"/>
          </a:xfrm>
        </p:spPr>
        <p:txBody>
          <a:bodyPr>
            <a:normAutofit fontScale="3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         </a:t>
            </a:r>
          </a:p>
          <a:p>
            <a:pPr marL="0" indent="0">
              <a:buFontTx/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 marL="0" indent="0">
              <a:buFontTx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</a:t>
            </a:r>
          </a:p>
          <a:p>
            <a:pPr marL="0" indent="0">
              <a:buFontTx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sz="7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sz="9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9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9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711200" y="1600201"/>
            <a:ext cx="10972800" cy="4525963"/>
          </a:xfrm>
        </p:spPr>
        <p:txBody>
          <a:bodyPr/>
          <a:lstStyle/>
          <a:p>
            <a:r>
              <a:rPr lang="en-US" altLang="en-US" smtClean="0"/>
              <a:t>ggoai</a:t>
            </a:r>
          </a:p>
        </p:txBody>
      </p:sp>
      <p:pic>
        <p:nvPicPr>
          <p:cNvPr id="9220" name="Picture 4" descr="Những hoạt động ngày Tết của mỗi gia đìn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599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Content Placeholder 3" descr="unnamed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1"/>
            <a:ext cx="60960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77" y="1600201"/>
            <a:ext cx="11485123" cy="5257799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        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 algn="ctr">
              <a:buFontTx/>
              <a:buNone/>
              <a:defRPr/>
            </a:pP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Boy,_girl,_coconut_202604142048.mp4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2192000" cy="630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6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711200" y="5791200"/>
            <a:ext cx="10972800" cy="1143000"/>
          </a:xfrm>
        </p:spPr>
        <p:txBody>
          <a:bodyPr/>
          <a:lstStyle/>
          <a:p>
            <a:endParaRPr lang="en-US" altLang="en-US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3" y="3008313"/>
            <a:ext cx="621241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ơn Mưa Bão Vòi Hoa Sen - Free on Pixabay - Pixabay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17" y="2971800"/>
            <a:ext cx="6096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33" y="-6350"/>
            <a:ext cx="5901267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ontent Placeholder 1"/>
          <p:cNvSpPr>
            <a:spLocks noGrp="1"/>
          </p:cNvSpPr>
          <p:nvPr>
            <p:ph idx="1"/>
          </p:nvPr>
        </p:nvSpPr>
        <p:spPr>
          <a:xfrm>
            <a:off x="-97277" y="3008313"/>
            <a:ext cx="6286411" cy="3168650"/>
          </a:xfrm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10247" name="Picture 8" descr="Bé vui Tết Thiếu nhi 1/6 - Báo Quảng Ninh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60960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246" grpId="0" build="p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168</Words>
  <Application>Microsoft Office PowerPoint</Application>
  <PresentationFormat>Custom</PresentationFormat>
  <Paragraphs>83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Minh</dc:creator>
  <cp:lastModifiedBy>a</cp:lastModifiedBy>
  <cp:revision>64</cp:revision>
  <dcterms:created xsi:type="dcterms:W3CDTF">2025-03-14T02:39:00Z</dcterms:created>
  <dcterms:modified xsi:type="dcterms:W3CDTF">2026-04-23T00:38:56Z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7C0D58E493194DBE921F269A4C4A9649_12</vt:lpwstr>
  </property>
  <property fmtid="{D5CDD505-2E9C-101B-9397-08002B2CF9AE}" pid="3" name="KSOProductBuildVer">
    <vt:lpwstr>1033-12.1.0.25242</vt:lpwstr>
  </property>
</Properties>
</file>