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15/04/2026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1.jpeg"/><Relationship Id="rId5" Type="http://schemas.openxmlformats.org/officeDocument/2006/relationships/audio" Target="../media/audio4.wav"/><Relationship Id="rId10" Type="http://schemas.openxmlformats.org/officeDocument/2006/relationships/image" Target="../media/image40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362202" y="268290"/>
            <a:ext cx="7216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/>
                </a:solidFill>
              </a:rPr>
              <a:t>Trường</a:t>
            </a:r>
            <a:r>
              <a:rPr lang="en-US" sz="2400" b="1" dirty="0">
                <a:solidFill>
                  <a:schemeClr val="accent1"/>
                </a:solidFill>
              </a:rPr>
              <a:t> Mầm Non </a:t>
            </a:r>
            <a:r>
              <a:rPr lang="en-US" sz="2400" b="1" dirty="0" err="1">
                <a:solidFill>
                  <a:schemeClr val="accent1"/>
                </a:solidFill>
              </a:rPr>
              <a:t>số</a:t>
            </a:r>
            <a:r>
              <a:rPr lang="en-US" sz="2400" b="1" dirty="0">
                <a:solidFill>
                  <a:schemeClr val="accent1"/>
                </a:solidFill>
              </a:rPr>
              <a:t> 1 </a:t>
            </a:r>
            <a:r>
              <a:rPr lang="en-US" sz="2400" b="1" dirty="0" err="1">
                <a:solidFill>
                  <a:schemeClr val="accent1"/>
                </a:solidFill>
              </a:rPr>
              <a:t>Xuân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Hòa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4-5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thực hiện: </a:t>
            </a:r>
            <a:r>
              <a:rPr lang="en-US" sz="2400" b="1" dirty="0" err="1">
                <a:solidFill>
                  <a:srgbClr val="FF0000"/>
                </a:solidFill>
              </a:rPr>
              <a:t>Vàng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Phương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1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"/>
            <a:ext cx="12039600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57912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676" y="0"/>
            <a:ext cx="5717219" cy="3387225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57912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676" y="3505200"/>
            <a:ext cx="592732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596" y="0"/>
            <a:ext cx="5674804" cy="3429000"/>
          </a:xfrm>
          <a:prstGeom prst="rect">
            <a:avLst/>
          </a:prstGeom>
          <a:noFill/>
        </p:spPr>
      </p:pic>
      <p:pic>
        <p:nvPicPr>
          <p:cNvPr id="3" name="Picture 2" descr="A group of children playing on the ground&#10;&#10;Description automatically generated">
            <a:extLst>
              <a:ext uri="{FF2B5EF4-FFF2-40B4-BE49-F238E27FC236}">
                <a16:creationId xmlns:a16="http://schemas.microsoft.com/office/drawing/2014/main" id="{2A8986BA-13F1-AC74-7268-9D8B05CA7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" y="3429000"/>
            <a:ext cx="5674804" cy="3429000"/>
          </a:xfrm>
          <a:prstGeom prst="rect">
            <a:avLst/>
          </a:prstGeom>
        </p:spPr>
      </p:pic>
      <p:pic>
        <p:nvPicPr>
          <p:cNvPr id="9" name="Picture 8" descr="A group of children sitting at a table&#10;&#10;Description automatically generated">
            <a:extLst>
              <a:ext uri="{FF2B5EF4-FFF2-40B4-BE49-F238E27FC236}">
                <a16:creationId xmlns:a16="http://schemas.microsoft.com/office/drawing/2014/main" id="{A6F7F381-A36B-8890-B37A-B152188F72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20550"/>
            <a:ext cx="5574437" cy="3337449"/>
          </a:xfrm>
          <a:prstGeom prst="rect">
            <a:avLst/>
          </a:prstGeom>
        </p:spPr>
      </p:pic>
      <p:pic>
        <p:nvPicPr>
          <p:cNvPr id="11" name="Picture 10" descr="A person standing next to a child&#10;&#10;Description automatically generated">
            <a:extLst>
              <a:ext uri="{FF2B5EF4-FFF2-40B4-BE49-F238E27FC236}">
                <a16:creationId xmlns:a16="http://schemas.microsoft.com/office/drawing/2014/main" id="{E1E194A4-46E6-990A-73C2-F658DA9F7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0"/>
            <a:ext cx="567480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314701"/>
            <a:ext cx="5544108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495147" y="-1095650"/>
            <a:ext cx="3352801" cy="554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999303" y="-1055700"/>
            <a:ext cx="3352800" cy="5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F5C41E-ED93-DE1F-57FA-CC69353B6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95" y="3352803"/>
            <a:ext cx="5544108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370</Words>
  <Application>Microsoft Office PowerPoint</Application>
  <PresentationFormat>Widescreen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</cp:lastModifiedBy>
  <cp:revision>5</cp:revision>
  <dcterms:created xsi:type="dcterms:W3CDTF">2024-04-04T16:18:03Z</dcterms:created>
  <dcterms:modified xsi:type="dcterms:W3CDTF">2026-04-15T15:06:20Z</dcterms:modified>
</cp:coreProperties>
</file>