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C8BA3-1453-43E7-9589-BF5609251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38A2E-E324-432E-9191-CD5ECB468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A2E40-B302-4B6C-83F3-4DE0ADA9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ED6-FD7B-44EA-957D-EE8D3A37194A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8A12D-E953-4338-A108-20EB467E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517F6-D052-4CFE-BFF3-FA327CDB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572-DEF0-4A83-A512-2557C65C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4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0F2DB-B7F4-426E-B73B-8AB51B5B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86749-A21A-4C2D-9A6B-25BB6E6FA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807D7-5508-4B6C-B773-A352CEA6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ED6-FD7B-44EA-957D-EE8D3A37194A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CB473-45F7-47F9-B380-DB71754F3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74739-28AF-409F-AA93-8A7F46411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572-DEF0-4A83-A512-2557C65C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4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86DDA-3772-4541-BEB8-78600C223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CAD58-9D25-4E2A-AB4B-34B99F758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EC7B5-29AC-430E-91F1-02DF68C54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ED6-FD7B-44EA-957D-EE8D3A37194A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A63C9-A99D-4E4D-9998-B560FE49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3BBC8-4FCC-4C8D-9E5C-2D285E37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572-DEF0-4A83-A512-2557C65C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9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F1293-5C35-46FB-A259-220CBE35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3824F-3807-4873-BA78-2A71ABA96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E037D-1FAB-4561-A167-3B556710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ED6-FD7B-44EA-957D-EE8D3A37194A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BE218-7939-41FE-918F-898E4D38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3BB6B-0ACF-458B-B1F8-3DEBDD7B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572-DEF0-4A83-A512-2557C65C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0058-78EF-48DD-B436-BA601BB5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1094B-8385-449C-A8E1-77DF64F99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80B26-F04C-40CC-83AA-C0B53DCB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ED6-FD7B-44EA-957D-EE8D3A37194A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E28D6-6225-4FA0-A853-957F1CB4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71B58-E376-477C-AE9E-9C171054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572-DEF0-4A83-A512-2557C65C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A0D1E-D978-42B3-BA5B-BF267D1F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FD8A2-25F1-4BBD-ABF7-151A44EBB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8AA2E-8DE8-442C-A6C0-1A2403A9C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7FBDA-7DDE-4A90-9CDF-7D49B0196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ED6-FD7B-44EA-957D-EE8D3A37194A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FE8FB-4652-4902-80F8-AE5878E6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6C0AA-3A9F-4918-BE7B-074ECC1A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572-DEF0-4A83-A512-2557C65C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8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B7092-EBBA-4957-8B62-F7D0C3BDE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1E1D7-5C38-4F2A-B055-BFFBC57B0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6F151-3C4E-467D-892A-5EBEF12BE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6ED632-ED0D-4E6B-8119-6A45EBD81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9B4A31-EE21-4255-83CE-CC08F0F6E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7E0D1A-A83F-4363-9EC6-FE64FBE6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ED6-FD7B-44EA-957D-EE8D3A37194A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A09507-AFC0-4AFA-94CC-D91AA33F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3ABDF9-CB3C-40C2-9B54-F5709DB9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572-DEF0-4A83-A512-2557C65C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4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2991-C000-4FB3-8722-EA26DEF6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22937-7F14-488A-AD40-B17FB6A0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ED6-FD7B-44EA-957D-EE8D3A37194A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70D5C-C0D4-4357-BA3F-62E3A6E26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6A7FB-D265-41DC-AE3D-BFCD86E8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572-DEF0-4A83-A512-2557C65C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7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58DA06-C178-4609-A29E-E72ADE204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ED6-FD7B-44EA-957D-EE8D3A37194A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99DFE-9EFA-45CA-B0DC-101B65A5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704B1-E594-48C3-90B8-23440501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572-DEF0-4A83-A512-2557C65C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3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C90E2-5B36-424D-A78B-AF9437EE6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97949-C78B-4C26-9D46-78137E28C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1295E-1D88-4748-B323-7155F8FC5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3470D-D9FF-48C3-9C04-3592229AC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ED6-FD7B-44EA-957D-EE8D3A37194A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4A28E-8371-4435-9296-6318DE5E3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F7ED6-505B-47FC-AF70-CDA71432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572-DEF0-4A83-A512-2557C65C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0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2508-48F5-4151-82DB-43AFAE629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247165-DC77-4D21-805E-EAEEAC775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CEC8D-5070-4A98-AA0A-A9764D466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AC024-4768-4620-9675-4E30A0B6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ED6-FD7B-44EA-957D-EE8D3A37194A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67F50-89B2-43CC-99CE-9F91E1E3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A58BE-699D-4203-95A0-C56B1212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572-DEF0-4A83-A512-2557C65C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6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45CA9-E6BE-4070-BF35-E2A0F6DDD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F05CC-AA82-42FB-B80E-FA0B17B1A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8494A-65B2-4DAB-A8A5-57DB7E7A7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E6ED6-FD7B-44EA-957D-EE8D3A37194A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9721-0955-436B-B5C5-099122E25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A85DC-F086-4247-BB1D-10A30DC03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4A572-DEF0-4A83-A512-2557C65C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1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07F6B-FFAA-49AE-9C0D-6BF797DCF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275" y="1765203"/>
            <a:ext cx="9144000" cy="1987647"/>
          </a:xfrm>
        </p:spPr>
        <p:txBody>
          <a:bodyPr>
            <a:no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củ cà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rốt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12-15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8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thơ &quot;Củ cà rốt&quot;. | Trường Mầm Non Vĩnh Long">
            <a:extLst>
              <a:ext uri="{FF2B5EF4-FFF2-40B4-BE49-F238E27FC236}">
                <a16:creationId xmlns:a16="http://schemas.microsoft.com/office/drawing/2014/main" id="{5E355915-A877-402E-8BBD-202189E8FC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0"/>
            <a:ext cx="9029700" cy="686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33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333A-74D5-40DD-9D5E-815D57D83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F20716-2BA6-47DB-8126-D2E230B77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3824"/>
            <a:ext cx="12124597" cy="758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1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DC3B3E-CBDB-483E-B6D8-87AC36EEA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71446"/>
          </a:xfrm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Máy Bay - Anh Phi Công Ơi - Nhạc Thiếu Nhi - YouTube (mp3cut.net)">
            <a:hlinkClick r:id="" action="ppaction://media"/>
            <a:extLst>
              <a:ext uri="{FF2B5EF4-FFF2-40B4-BE49-F238E27FC236}">
                <a16:creationId xmlns:a16="http://schemas.microsoft.com/office/drawing/2014/main" id="{E8D28671-E399-42DA-AD7D-F8AB9E9FFB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778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2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53"/>
    </mc:Choice>
    <mc:Fallback xmlns="">
      <p:transition spd="slow" advTm="103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29</Words>
  <Application>Microsoft Office PowerPoint</Application>
  <PresentationFormat>Widescreen</PresentationFormat>
  <Paragraphs>2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Hoạt động trò chuyện sáng Đề tài: Trò chuyện về củ cà rốt  Thời gian: 12-15 phút</vt:lpstr>
      <vt:lpstr>PowerPoint Presentation</vt:lpstr>
      <vt:lpstr>PowerPoint Presentation</vt:lpstr>
      <vt:lpstr>Kết thúc xin chân thành cảm 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trò chuyện sáng Đề tài: Trò chuyện về máy bay Người dạy: Đỗ Việt Hương Thời gian: 12-15 phút</dc:title>
  <dc:creator>Admin</dc:creator>
  <cp:lastModifiedBy>Admin123</cp:lastModifiedBy>
  <cp:revision>12</cp:revision>
  <dcterms:created xsi:type="dcterms:W3CDTF">2026-01-13T14:26:28Z</dcterms:created>
  <dcterms:modified xsi:type="dcterms:W3CDTF">2026-01-29T01:40:39Z</dcterms:modified>
</cp:coreProperties>
</file>