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59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CD5D-89D8-4064-866B-F3D5D4D6447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8059-8101-4112-B06B-EF1B17194E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84581f21dff214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8567089" cy="7987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447800"/>
            <a:ext cx="7391399" cy="8382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15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115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776478"/>
            <a:ext cx="836671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TRUYỆN “CHÚ BÉ GIỌT NƯỚC”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674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DẠY: </a:t>
            </a:r>
            <a:r>
              <a:rPr lang="en-US" sz="2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VIÊN</a:t>
            </a:r>
          </a:p>
          <a:p>
            <a:pPr algn="ctr"/>
            <a:endParaRPr lang="en-US" sz="2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ú bé Giọt Nước (Saga Clouds) - YouTube">
            <a:hlinkClick r:id="" action="ppaction://media"/>
            <a:extLst>
              <a:ext uri="{FF2B5EF4-FFF2-40B4-BE49-F238E27FC236}">
                <a16:creationId xmlns:a16="http://schemas.microsoft.com/office/drawing/2014/main" id="{E89775BE-264B-1FC1-703B-68E6F3BCCC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Picture 5" descr="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19634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0"/>
            <a:ext cx="113538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9-03-21_23085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9-03-21_2309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62600" cy="6858000"/>
          </a:xfrm>
        </p:spPr>
      </p:pic>
      <p:pic>
        <p:nvPicPr>
          <p:cNvPr id="5" name="Picture 4" descr="hq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9-03-21_20225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2019-03-21_2318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278688"/>
            <a:ext cx="4033524" cy="25793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0" y="0"/>
            <a:ext cx="11887199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32</Words>
  <Application>Microsoft Office PowerPoint</Application>
  <PresentationFormat>On-screen Show (4:3)</PresentationFormat>
  <Paragraphs>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Sky123.Org</dc:creator>
  <cp:lastModifiedBy>DELL</cp:lastModifiedBy>
  <cp:revision>6</cp:revision>
  <dcterms:created xsi:type="dcterms:W3CDTF">2019-03-21T15:46:46Z</dcterms:created>
  <dcterms:modified xsi:type="dcterms:W3CDTF">2026-04-09T05:53:57Z</dcterms:modified>
</cp:coreProperties>
</file>