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4B347-6E75-4CEE-9F0A-FE50D29CB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255EC-9AFF-4249-8C35-B11591B89E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00396-DACA-4008-8D76-BA7580EB3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E867-B73A-4624-86CC-67BCC1CE1DAE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A09E2-324A-4C0E-95AD-D4F3E51BB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EBC2C-0C86-47D1-9DB7-11914C30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E20C0-7B1B-48AA-B18E-9F2F0DF1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69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6A069-FCE2-4A2E-9760-8580E322F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8F638-5AD2-4169-9A27-6B39E2E2D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089C8-F8D3-4381-8DE4-9564BD189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E867-B73A-4624-86CC-67BCC1CE1DAE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36150-A2D1-42B8-8E38-04BEC1736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68D5D-93CC-4EE9-97B4-AE84D776B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E20C0-7B1B-48AA-B18E-9F2F0DF1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09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9A92DB-5C60-409B-9C75-C003BEA38E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EE0701-1E8A-47CB-ABCB-1CE7B1B2FD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CCBFA-E3F0-4EC6-9320-E2F0326D3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E867-B73A-4624-86CC-67BCC1CE1DAE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51297-0275-4D59-8244-10D282EE2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4F87A-AB76-4A60-ABBC-D4F42EF4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E20C0-7B1B-48AA-B18E-9F2F0DF1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7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F4AC4-C8E2-40A9-A83C-5EB616186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3641E-4313-40AB-91E0-E8E707AA4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C5D13-2E0D-4107-812F-1058D352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E867-B73A-4624-86CC-67BCC1CE1DAE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2076-5383-40DC-AF56-30A50CD2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90524-79A0-420F-95E1-289AFD92B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E20C0-7B1B-48AA-B18E-9F2F0DF1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29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2A361-31A8-4A41-9005-727C483E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21C6D-A6B7-4272-9A63-33DCF8BCA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86EE4-8EED-4026-A402-D18B3E06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E867-B73A-4624-86CC-67BCC1CE1DAE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005DE-966B-4038-AFD3-C353455FB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A74A2-CAEE-4DA7-BD70-C4653B4A4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E20C0-7B1B-48AA-B18E-9F2F0DF1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61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6FE22-E0D2-43FE-87D5-06A318C35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127C8-A7A5-4876-BF78-257504F3E8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B43982-9AF0-4B92-A551-A2FA25701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78751-A296-4427-AA49-C1776DB15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E867-B73A-4624-86CC-67BCC1CE1DAE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8356B-FFAE-4E3E-866A-B10365F4A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863DD-8D9C-4F2F-8095-D26959B1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E20C0-7B1B-48AA-B18E-9F2F0DF1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83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DED7C-185D-40F0-BD62-684403A10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0B9848-2C43-417D-A3EA-6C04DF590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1BF4F-2043-406E-A39F-E1747B5555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6FFCBB-680E-43AB-8243-56B8249DA6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26DD9-2747-45DE-9890-1B61DD7467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E5997D-C2DE-4B3C-A0E0-72F93A1C7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E867-B73A-4624-86CC-67BCC1CE1DAE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031293-CD81-4D87-87EC-1E534C0CE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9A9E54-F79D-4C2D-BAAB-4CCE2859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E20C0-7B1B-48AA-B18E-9F2F0DF1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5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E1F20-F8B3-4167-AAB2-8094B8415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14D8D6-FB12-4B28-B4E1-CAB3CCA97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E867-B73A-4624-86CC-67BCC1CE1DAE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6A7026-5406-4ECB-96D0-DFC915C0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4941D-14D1-4651-BCE0-AC43C8F77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E20C0-7B1B-48AA-B18E-9F2F0DF1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1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011A2D-3B72-48E8-A36D-DBF6C1A4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E867-B73A-4624-86CC-67BCC1CE1DAE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DB6C1F-B2BB-4B4D-B087-7DC357132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948EF-9F1A-4113-81EA-BEFF2578B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E20C0-7B1B-48AA-B18E-9F2F0DF1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01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2DAA2-78C1-4CCD-904B-92166388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4C0B6-6FF3-4758-A29A-9243D52AE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55A7B-C442-4AC1-8E27-4811A5F44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CAFCB-7BF3-45D7-96FF-909735BB4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E867-B73A-4624-86CC-67BCC1CE1DAE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A72A24-2DFE-449E-918E-DC3AF4FF3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6FC95-555C-4C9A-A15E-B37A31430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E20C0-7B1B-48AA-B18E-9F2F0DF1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72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A2325-C817-4420-9175-0848EB5FB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E750E8-6D2E-4B3F-9903-CB6ABE57A7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473EE4-4C9B-43E9-8542-6108EE3462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765CD-0000-4B75-A338-DD380BA7F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E867-B73A-4624-86CC-67BCC1CE1DAE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E4B4B-7EB1-4ED9-83BE-80B5ABA00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36206-5652-461C-A172-E7CF23002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E20C0-7B1B-48AA-B18E-9F2F0DF1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6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E876DB-9BEC-4F23-BF17-C9A36058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150307-37E3-46C4-89FC-B15BD539E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7DF30-AE2E-4117-AEED-010A176A0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2E867-B73A-4624-86CC-67BCC1CE1DAE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357B3-7716-45DC-BE51-AB51EDF91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EEAC1-7554-4DDC-B060-B56EC2CDF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E20C0-7B1B-48AA-B18E-9F2F0DF1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066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s (2)">
            <a:extLst>
              <a:ext uri="{FF2B5EF4-FFF2-40B4-BE49-F238E27FC236}">
                <a16:creationId xmlns:a16="http://schemas.microsoft.com/office/drawing/2014/main" id="{D033259A-47F6-431C-82DB-5873F30B2B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12192000" cy="6827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312DC8-84C4-4F6D-8443-32DFF1414AE2}"/>
              </a:ext>
            </a:extLst>
          </p:cNvPr>
          <p:cNvSpPr txBox="1"/>
          <p:nvPr/>
        </p:nvSpPr>
        <p:spPr>
          <a:xfrm>
            <a:off x="2897312" y="595901"/>
            <a:ext cx="7191910" cy="3542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HỌC</a:t>
            </a:r>
          </a:p>
          <a:p>
            <a:pPr indent="449999" algn="ctr" rtl="0">
              <a:spcBef>
                <a:spcPts val="0"/>
              </a:spcBef>
              <a:spcAft>
                <a:spcPts val="600"/>
              </a:spcAft>
            </a:pPr>
            <a:r>
              <a:rPr lang="en-US" sz="40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sảo</a:t>
            </a:r>
            <a:r>
              <a:rPr lang="en-US" sz="4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/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20-25P</a:t>
            </a:r>
          </a:p>
          <a:p>
            <a:pPr algn="ctr">
              <a:lnSpc>
                <a:spcPct val="114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9272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s (2)">
            <a:extLst>
              <a:ext uri="{FF2B5EF4-FFF2-40B4-BE49-F238E27FC236}">
                <a16:creationId xmlns:a16="http://schemas.microsoft.com/office/drawing/2014/main" id="{D033259A-47F6-431C-82DB-5873F30B2B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78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B285C3-232C-4F65-9E54-18FFC52C42E1}"/>
              </a:ext>
            </a:extLst>
          </p:cNvPr>
          <p:cNvSpPr txBox="1"/>
          <p:nvPr/>
        </p:nvSpPr>
        <p:spPr>
          <a:xfrm>
            <a:off x="4510356" y="1674686"/>
            <a:ext cx="3637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999" algn="just" rtl="0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* </a:t>
            </a:r>
            <a:r>
              <a:rPr lang="en-US" sz="40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Kết</a:t>
            </a:r>
            <a:r>
              <a:rPr lang="en-US" sz="40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40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thúc</a:t>
            </a:r>
            <a:r>
              <a:rPr lang="en-US" sz="40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: </a:t>
            </a:r>
            <a:endParaRPr lang="en-US" sz="4000" b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71439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s (2)">
            <a:extLst>
              <a:ext uri="{FF2B5EF4-FFF2-40B4-BE49-F238E27FC236}">
                <a16:creationId xmlns:a16="http://schemas.microsoft.com/office/drawing/2014/main" id="{D033259A-47F6-431C-82DB-5873F30B2B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78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B285C3-232C-4F65-9E54-18FFC52C42E1}"/>
              </a:ext>
            </a:extLst>
          </p:cNvPr>
          <p:cNvSpPr txBox="1"/>
          <p:nvPr/>
        </p:nvSpPr>
        <p:spPr>
          <a:xfrm>
            <a:off x="2363057" y="1017141"/>
            <a:ext cx="796247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999" algn="just" rtl="0">
              <a:spcBef>
                <a:spcPts val="0"/>
              </a:spcBef>
              <a:spcAft>
                <a:spcPts val="600"/>
              </a:spcAft>
            </a:pP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*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Phần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1: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Cảm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nhận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đồng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dao</a:t>
            </a:r>
            <a:endParaRPr lang="en-US" sz="2800" b="0" dirty="0">
              <a:solidFill>
                <a:srgbClr val="FF0000"/>
              </a:solidFill>
              <a:effectLst/>
            </a:endParaRPr>
          </a:p>
          <a:p>
            <a:pPr indent="449999" algn="just"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Cô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đọc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lần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1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đồng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dao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kết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hợp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cử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chỉ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điệu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bộ</a:t>
            </a:r>
            <a:endParaRPr lang="en-US" sz="2800" b="0" i="0" u="none" strike="noStrike" dirty="0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indent="449999" algn="just"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Cô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đọc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lần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2: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Kết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hợp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với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tranh</a:t>
            </a:r>
            <a:endParaRPr lang="en-US" sz="2800" b="0" dirty="0">
              <a:solidFill>
                <a:srgbClr val="FF0000"/>
              </a:solidFill>
              <a:effectLst/>
            </a:endParaRPr>
          </a:p>
          <a:p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291347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14D268-9166-4CB9-8865-F76F00BA5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0441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295007-4093-46B3-86A2-3C853A73C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1002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8E1CCE-AA81-4FF4-8A03-E1B8457FD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7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41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4CC05-962A-4E6A-B94B-13728DD23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8893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s (2)">
            <a:extLst>
              <a:ext uri="{FF2B5EF4-FFF2-40B4-BE49-F238E27FC236}">
                <a16:creationId xmlns:a16="http://schemas.microsoft.com/office/drawing/2014/main" id="{D033259A-47F6-431C-82DB-5873F30B2B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78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B285C3-232C-4F65-9E54-18FFC52C42E1}"/>
              </a:ext>
            </a:extLst>
          </p:cNvPr>
          <p:cNvSpPr txBox="1"/>
          <p:nvPr/>
        </p:nvSpPr>
        <p:spPr>
          <a:xfrm>
            <a:off x="2363057" y="1017141"/>
            <a:ext cx="7962471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999" algn="just" rtl="0">
              <a:spcBef>
                <a:spcPts val="0"/>
              </a:spcBef>
              <a:spcAft>
                <a:spcPts val="600"/>
              </a:spcAft>
            </a:pP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*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Phần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1: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Cảm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nhận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đồng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dao</a:t>
            </a:r>
            <a:endParaRPr lang="en-US" sz="2800" b="0" dirty="0">
              <a:solidFill>
                <a:srgbClr val="FF0000"/>
              </a:solidFill>
              <a:effectLst/>
            </a:endParaRPr>
          </a:p>
          <a:p>
            <a:pPr indent="449999" algn="just"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Cô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đọc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lần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1 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đồng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dao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kết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hợp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cử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chỉ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điệu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bộ</a:t>
            </a:r>
            <a:endParaRPr lang="en-US" sz="2800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indent="449999" algn="just"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Cô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đọc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lần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2: 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Kết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hợp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với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tranh</a:t>
            </a:r>
            <a:endParaRPr lang="en-US" sz="2800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indent="449999" algn="just" rtl="0">
              <a:spcBef>
                <a:spcPts val="0"/>
              </a:spcBef>
              <a:spcAft>
                <a:spcPts val="0"/>
              </a:spcAft>
            </a:pPr>
            <a:r>
              <a:rPr lang="en-US" sz="28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8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800" b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999" algn="just" rtl="0">
              <a:spcBef>
                <a:spcPts val="0"/>
              </a:spcBef>
              <a:spcAft>
                <a:spcPts val="0"/>
              </a:spcAft>
            </a:pPr>
            <a:endParaRPr lang="en-US" sz="2800" b="0" dirty="0">
              <a:solidFill>
                <a:srgbClr val="FF0000"/>
              </a:solidFill>
              <a:effectLst/>
            </a:endParaRPr>
          </a:p>
          <a:p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4687846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A21B34-78FC-491F-9661-FB1DC87C8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2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s (2)">
            <a:extLst>
              <a:ext uri="{FF2B5EF4-FFF2-40B4-BE49-F238E27FC236}">
                <a16:creationId xmlns:a16="http://schemas.microsoft.com/office/drawing/2014/main" id="{D033259A-47F6-431C-82DB-5873F30B2B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78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B285C3-232C-4F65-9E54-18FFC52C42E1}"/>
              </a:ext>
            </a:extLst>
          </p:cNvPr>
          <p:cNvSpPr txBox="1"/>
          <p:nvPr/>
        </p:nvSpPr>
        <p:spPr>
          <a:xfrm>
            <a:off x="2321960" y="493159"/>
            <a:ext cx="857892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999" algn="just"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*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Phần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2: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Thử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tài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bé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yêu</a:t>
            </a:r>
            <a:endParaRPr lang="en-US" sz="2800" b="0" dirty="0">
              <a:solidFill>
                <a:srgbClr val="FF0000"/>
              </a:solidFill>
              <a:effectLst/>
            </a:endParaRPr>
          </a:p>
          <a:p>
            <a:pPr indent="449999" algn="just" rtl="0">
              <a:spcBef>
                <a:spcPts val="0"/>
              </a:spcBef>
              <a:spcAft>
                <a:spcPts val="600"/>
              </a:spcAft>
            </a:pP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Cả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lớp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cùng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đọc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đồng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dao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3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lần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(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Đọc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vỗ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tay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, 2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quay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mặt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vào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nhau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đọc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và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vỗ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tay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chéo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en-US" sz="2800" b="0" dirty="0">
              <a:solidFill>
                <a:srgbClr val="FF0000"/>
              </a:solidFill>
              <a:effectLst/>
            </a:endParaRPr>
          </a:p>
          <a:p>
            <a:pPr indent="449999" algn="just" rtl="0">
              <a:spcBef>
                <a:spcPts val="0"/>
              </a:spcBef>
              <a:spcAft>
                <a:spcPts val="600"/>
              </a:spcAft>
            </a:pP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Các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đội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thi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tài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2800" b="0" dirty="0">
              <a:solidFill>
                <a:srgbClr val="FF0000"/>
              </a:solidFill>
              <a:effectLst/>
            </a:endParaRPr>
          </a:p>
          <a:p>
            <a:pPr indent="449999" algn="just" rtl="0">
              <a:spcBef>
                <a:spcPts val="0"/>
              </a:spcBef>
              <a:spcAft>
                <a:spcPts val="600"/>
              </a:spcAft>
            </a:pP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Nhóm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trẻ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đọc</a:t>
            </a:r>
            <a:endParaRPr lang="en-US" sz="2800" b="0" dirty="0">
              <a:solidFill>
                <a:srgbClr val="FF0000"/>
              </a:solidFill>
              <a:effectLst/>
            </a:endParaRPr>
          </a:p>
          <a:p>
            <a:pPr indent="449999" algn="just" rtl="0">
              <a:spcBef>
                <a:spcPts val="0"/>
              </a:spcBef>
              <a:spcAft>
                <a:spcPts val="600"/>
              </a:spcAft>
            </a:pP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- 3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cá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nhân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của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3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đội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thi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tài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sz="2800" b="0" dirty="0">
              <a:solidFill>
                <a:srgbClr val="FF0000"/>
              </a:solidFill>
              <a:effectLst/>
            </a:endParaRPr>
          </a:p>
          <a:p>
            <a:br>
              <a:rPr lang="en-US" sz="2800" dirty="0"/>
            </a:br>
            <a:endParaRPr lang="en-US" sz="2800" b="0" dirty="0">
              <a:solidFill>
                <a:srgbClr val="FF0000"/>
              </a:solidFill>
              <a:effectLst/>
            </a:endParaRPr>
          </a:p>
          <a:p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27189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168</Words>
  <Application>Microsoft Office PowerPoint</Application>
  <PresentationFormat>Widescreen</PresentationFormat>
  <Paragraphs>22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Admin123</dc:creator>
  <cp:lastModifiedBy>Admin123</cp:lastModifiedBy>
  <cp:revision>1</cp:revision>
  <dcterms:created xsi:type="dcterms:W3CDTF">2026-04-08T17:16:43Z</dcterms:created>
  <dcterms:modified xsi:type="dcterms:W3CDTF">2026-04-08T17:39:13Z</dcterms:modified>
</cp:coreProperties>
</file>