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0" r:id="rId1"/>
  </p:sldMasterIdLst>
  <p:notesMasterIdLst>
    <p:notesMasterId r:id="rId24"/>
  </p:notesMasterIdLst>
  <p:sldIdLst>
    <p:sldId id="300" r:id="rId2"/>
    <p:sldId id="305" r:id="rId3"/>
    <p:sldId id="318" r:id="rId4"/>
    <p:sldId id="321" r:id="rId5"/>
    <p:sldId id="324" r:id="rId6"/>
    <p:sldId id="323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19" r:id="rId18"/>
    <p:sldId id="336" r:id="rId19"/>
    <p:sldId id="337" r:id="rId20"/>
    <p:sldId id="338" r:id="rId21"/>
    <p:sldId id="317" r:id="rId22"/>
    <p:sldId id="26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455" autoAdjust="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32B1B-E00A-4DA4-946C-19BC812AFE32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A50F0-DA00-49EC-8E7B-8098CEFF92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349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36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218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93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18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151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951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89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2805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98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62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36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B59AA-E8AB-4CA4-8795-127379EF9559}" type="datetimeFigureOut">
              <a:rPr lang="vi-VN" smtClean="0"/>
              <a:t>10/04/2026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ED53-1481-4051-83DB-177BB50D39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53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1" r:id="rId1"/>
    <p:sldLayoutId id="2147484692" r:id="rId2"/>
    <p:sldLayoutId id="2147484693" r:id="rId3"/>
    <p:sldLayoutId id="2147484694" r:id="rId4"/>
    <p:sldLayoutId id="2147484695" r:id="rId5"/>
    <p:sldLayoutId id="2147484696" r:id="rId6"/>
    <p:sldLayoutId id="2147484697" r:id="rId7"/>
    <p:sldLayoutId id="2147484698" r:id="rId8"/>
    <p:sldLayoutId id="2147484699" r:id="rId9"/>
    <p:sldLayoutId id="2147484700" r:id="rId10"/>
    <p:sldLayoutId id="2147484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3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49885" y="1609005"/>
            <a:ext cx="7892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b="1" kern="10">
                <a:ln w="9525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7409" y="735710"/>
            <a:ext cx="8400056" cy="64633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vi-VN" sz="3600" b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TRƯỜNG </a:t>
            </a:r>
            <a:r>
              <a:rPr lang="vi-VN" sz="36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MẦM NON </a:t>
            </a:r>
            <a:r>
              <a:rPr lang="vi-VN" sz="3600" b="1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SỐ 1 </a:t>
            </a:r>
            <a:r>
              <a:rPr lang="vi-VN" sz="36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XUÂN HÒA</a:t>
            </a:r>
            <a:endParaRPr lang="en-US" sz="3600" b="1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1785" y="2771351"/>
            <a:ext cx="8386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Dạy VĐ múa: Cho tôi đi làm mưa với</a:t>
            </a:r>
          </a:p>
          <a:p>
            <a:r>
              <a:rPr lang="vi-VN" sz="320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Nghe hát: Mưa rơi</a:t>
            </a:r>
          </a:p>
          <a:p>
            <a:r>
              <a:rPr lang="vi-VN" sz="3200" b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Trò chơi âm nhạc: Ai nhanh nhất</a:t>
            </a:r>
            <a:endParaRPr lang="vi-VN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9" y="521430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Đối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tượng: 5-6 tuổi</a:t>
            </a:r>
          </a:p>
          <a:p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Giáo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Triệu Thị Xuân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7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38275" y="2279927"/>
            <a:ext cx="198323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Tổ múa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1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38275" y="2279927"/>
            <a:ext cx="198323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Tổ múa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2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0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78078" y="2279927"/>
            <a:ext cx="198323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Tổ múa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3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5672" y="2252297"/>
            <a:ext cx="241765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Nhóm múa 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5672" y="2252297"/>
            <a:ext cx="241765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Nhóm múa 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31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5672" y="2252297"/>
            <a:ext cx="275748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Cá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nhân múa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65672" y="2252297"/>
            <a:ext cx="287129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Cá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nhân múa 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tse2.mm.bing.net/th/id/OIP.dw8IUBN2qWZlsQabnw_NWAHaEK?pid=Api&amp;P=0&amp;h=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1286" y="1507402"/>
            <a:ext cx="657450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C00000"/>
                </a:solidFill>
              </a:rPr>
              <a:t>Nghe hát: Mưa rơi</a:t>
            </a:r>
          </a:p>
          <a:p>
            <a:r>
              <a:rPr lang="vi-VN" sz="3200" b="1" cap="none" spc="0" smtClean="0">
                <a:ln w="0"/>
                <a:solidFill>
                  <a:srgbClr val="C00000"/>
                </a:solidFill>
              </a:rPr>
              <a:t>Tác giả: Dân ca xá (Khơ mú)</a:t>
            </a:r>
          </a:p>
        </p:txBody>
      </p:sp>
    </p:spTree>
    <p:extLst>
      <p:ext uri="{BB962C8B-B14F-4D97-AF65-F5344CB8AC3E}">
        <p14:creationId xmlns:p14="http://schemas.microsoft.com/office/powerpoint/2010/main" val="21372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̛a rơi có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2052" name="Picture 4" descr="https://tse2.mm.bing.net/th/id/OIP.dw8IUBN2qWZlsQabnw_NWAHaEK?pid=Api&amp;P=0&amp;h=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1286" y="1507402"/>
            <a:ext cx="6574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C00000"/>
                </a:solidFill>
              </a:rPr>
              <a:t>Nghe </a:t>
            </a:r>
            <a:r>
              <a:rPr lang="vi-VN" sz="3200" b="1" smtClean="0">
                <a:ln w="0"/>
                <a:solidFill>
                  <a:srgbClr val="C00000"/>
                </a:solidFill>
              </a:rPr>
              <a:t>hát lần 1. Ca sĩ hát</a:t>
            </a:r>
            <a:endParaRPr lang="vi-VN" sz="3200" b="1" cap="none" spc="0" smtClean="0">
              <a:ln w="0"/>
              <a:solidFill>
                <a:srgbClr val="C00000"/>
              </a:solidFill>
            </a:endParaRPr>
          </a:p>
        </p:txBody>
      </p:sp>
      <p:pic>
        <p:nvPicPr>
          <p:cNvPr id="7" name="Mưa rơi có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325564"/>
            <a:ext cx="532435" cy="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̛a rơi có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2052" name="Picture 4" descr="https://tse2.mm.bing.net/th/id/OIP.dw8IUBN2qWZlsQabnw_NWAHaEK?pid=Api&amp;P=0&amp;h=2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1286" y="1507402"/>
            <a:ext cx="6574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C00000"/>
                </a:solidFill>
              </a:rPr>
              <a:t>Nghe </a:t>
            </a:r>
            <a:r>
              <a:rPr lang="vi-VN" sz="3200" b="1" smtClean="0">
                <a:ln w="0"/>
                <a:solidFill>
                  <a:srgbClr val="C00000"/>
                </a:solidFill>
              </a:rPr>
              <a:t>hát lần 2. Nghe giai điệu</a:t>
            </a:r>
            <a:endParaRPr lang="vi-VN" sz="3200" b="1" cap="none" spc="0" smtClean="0">
              <a:ln w="0"/>
              <a:solidFill>
                <a:srgbClr val="C00000"/>
              </a:solidFill>
            </a:endParaRPr>
          </a:p>
        </p:txBody>
      </p:sp>
      <p:pic>
        <p:nvPicPr>
          <p:cNvPr id="3" name="Mưa rơi ko lờ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333066"/>
            <a:ext cx="524933" cy="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8103" y="1690688"/>
            <a:ext cx="837581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Trẻ nghe giai điệu: Cho tôi đi làm mưa với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ưa rơi có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2052" name="Picture 4" descr="https://tse2.mm.bing.net/th/id/OIP.dw8IUBN2qWZlsQabnw_NWAHaEK?pid=Api&amp;P=0&amp;h=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09"/>
            <a:ext cx="12192000" cy="68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81286" y="1507402"/>
            <a:ext cx="65745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C00000"/>
                </a:solidFill>
              </a:rPr>
              <a:t>Nghe </a:t>
            </a:r>
            <a:r>
              <a:rPr lang="vi-VN" sz="3200" b="1" smtClean="0">
                <a:ln w="0"/>
                <a:solidFill>
                  <a:srgbClr val="C00000"/>
                </a:solidFill>
              </a:rPr>
              <a:t>hát lần 3. Trẻ hưởng ứng</a:t>
            </a:r>
            <a:endParaRPr lang="vi-VN" sz="3200" b="1" cap="none" spc="0" smtClean="0">
              <a:ln w="0"/>
              <a:solidFill>
                <a:srgbClr val="C00000"/>
              </a:solidFill>
            </a:endParaRPr>
          </a:p>
        </p:txBody>
      </p:sp>
      <p:pic>
        <p:nvPicPr>
          <p:cNvPr id="7" name="Mưa rơi có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325564"/>
            <a:ext cx="532435" cy="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ình nền Sóng âm Nhạc Nền Vector đầy Màu Sắc, Ghi Chú, Biểu Tượng, âm Thanh 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38700" y="171450"/>
            <a:ext cx="8127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ln w="0"/>
                <a:solidFill>
                  <a:srgbClr val="FF0000"/>
                </a:solidFill>
                <a:latin typeface="+mj-lt"/>
              </a:rPr>
              <a:t>Trò chơi âm nhạc</a:t>
            </a:r>
          </a:p>
          <a:p>
            <a:pPr algn="ctr"/>
            <a:r>
              <a:rPr lang="vi-VN" sz="3600" b="1" smtClean="0">
                <a:ln w="0"/>
                <a:solidFill>
                  <a:srgbClr val="FF0000"/>
                </a:solidFill>
                <a:latin typeface="+mj-lt"/>
              </a:rPr>
              <a:t>Ai nhanh nhất</a:t>
            </a:r>
            <a:endParaRPr lang="en-US" sz="3600" b="1">
              <a:ln w="0"/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0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64C3FB-47DD-6DFF-7366-B1FB1320FF6E}"/>
              </a:ext>
            </a:extLst>
          </p:cNvPr>
          <p:cNvSpPr txBox="1"/>
          <p:nvPr/>
        </p:nvSpPr>
        <p:spPr>
          <a:xfrm>
            <a:off x="2977841" y="250622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smtClean="0">
                <a:solidFill>
                  <a:srgbClr val="FF0000"/>
                </a:solidFill>
              </a:rPr>
              <a:t>Tạm biệt các bé !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52226" y="1690688"/>
            <a:ext cx="7287572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smtClean="0">
                <a:ln w="0"/>
                <a:solidFill>
                  <a:srgbClr val="FF0000"/>
                </a:solidFill>
              </a:rPr>
              <a:t>Dạy VĐ múa: Cho tôi đi làm mưa với</a:t>
            </a:r>
          </a:p>
          <a:p>
            <a:r>
              <a:rPr lang="vi-VN" sz="3200" b="1" smtClean="0">
                <a:ln w="0"/>
                <a:solidFill>
                  <a:srgbClr val="FF0000"/>
                </a:solidFill>
              </a:rPr>
              <a:t>Tác giả: Hoàng Hà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8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8103" y="1690688"/>
            <a:ext cx="691567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Cả lớp hát: Cho tôi đi làm mưa với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18109" y="2075745"/>
            <a:ext cx="3555782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Cô làm mẫu lần 1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66549" y="1985308"/>
            <a:ext cx="56493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smtClean="0">
                <a:ln w="0"/>
                <a:solidFill>
                  <a:srgbClr val="FF0000"/>
                </a:solidFill>
              </a:rPr>
              <a:t>Cô làm mẫu lần 2: Phân tích</a:t>
            </a:r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6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29721" y="1985308"/>
            <a:ext cx="6532558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Cô làm mẫu lần 3. Kết hợp nhạc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3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38275" y="2279927"/>
            <a:ext cx="348204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Cả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lớp múa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lần 1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o tôi đi làm mưa với ko lờ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5122" name="Picture 2" descr="https://demoda.vn/wp-content/uploads/2022/01/hinh-nen-powerpoint-ngo-nghinh-dang-ye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38275" y="2279927"/>
            <a:ext cx="3482043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3200" b="1" smtClean="0">
                <a:ln w="0"/>
                <a:solidFill>
                  <a:srgbClr val="FF0000"/>
                </a:solidFill>
              </a:rPr>
              <a:t>Cả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lớp múa </a:t>
            </a:r>
            <a:r>
              <a:rPr lang="vi-VN" sz="3200" b="1" smtClean="0">
                <a:ln w="0"/>
                <a:solidFill>
                  <a:srgbClr val="FF0000"/>
                </a:solidFill>
              </a:rPr>
              <a:t>lần 2</a:t>
            </a:r>
            <a:endParaRPr lang="vi-VN" sz="3200" b="1" cap="none" spc="0" smtClean="0">
              <a:ln w="0"/>
              <a:solidFill>
                <a:srgbClr val="FF0000"/>
              </a:solidFill>
            </a:endParaRPr>
          </a:p>
          <a:p>
            <a:pPr algn="ctr"/>
            <a:endParaRPr lang="en-US" sz="5400" b="1" cap="none" spc="0">
              <a:ln w="0"/>
              <a:solidFill>
                <a:srgbClr val="FF0000"/>
              </a:solidFill>
            </a:endParaRPr>
          </a:p>
        </p:txBody>
      </p:sp>
      <p:pic>
        <p:nvPicPr>
          <p:cNvPr id="5" name="Cho tôi đi làm mưa với ko lờ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660444"/>
            <a:ext cx="395111" cy="39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164</Words>
  <Application>Microsoft Office PowerPoint</Application>
  <PresentationFormat>Widescreen</PresentationFormat>
  <Paragraphs>31</Paragraphs>
  <Slides>22</Slides>
  <Notes>0</Notes>
  <HiddenSlides>0</HiddenSlides>
  <MMClips>32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202</cp:revision>
  <dcterms:created xsi:type="dcterms:W3CDTF">2024-10-29T01:25:34Z</dcterms:created>
  <dcterms:modified xsi:type="dcterms:W3CDTF">2026-04-10T05:26:29Z</dcterms:modified>
</cp:coreProperties>
</file>