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4" r:id="rId1"/>
  </p:sldMasterIdLst>
  <p:sldIdLst>
    <p:sldId id="308" r:id="rId2"/>
    <p:sldId id="309" r:id="rId3"/>
    <p:sldId id="328" r:id="rId4"/>
    <p:sldId id="315" r:id="rId5"/>
    <p:sldId id="336" r:id="rId6"/>
    <p:sldId id="307" r:id="rId7"/>
    <p:sldId id="257" r:id="rId8"/>
    <p:sldId id="258" r:id="rId9"/>
    <p:sldId id="259" r:id="rId10"/>
    <p:sldId id="260" r:id="rId11"/>
    <p:sldId id="261" r:id="rId12"/>
    <p:sldId id="298" r:id="rId13"/>
    <p:sldId id="299" r:id="rId14"/>
    <p:sldId id="310" r:id="rId15"/>
    <p:sldId id="337" r:id="rId16"/>
    <p:sldId id="338" r:id="rId17"/>
    <p:sldId id="265" r:id="rId18"/>
    <p:sldId id="325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0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8F8D8D1A-EA8E-46E4-A97C-F7E4DCD8A7D4}" type="datetimeFigureOut">
              <a:rPr lang="vi-VN" smtClean="0"/>
              <a:t>01/03/2026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353F2C42-E7C9-4E67-9816-B258401F70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5209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D8D1A-EA8E-46E4-A97C-F7E4DCD8A7D4}" type="datetimeFigureOut">
              <a:rPr lang="vi-VN" smtClean="0"/>
              <a:t>01/03/2026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2C42-E7C9-4E67-9816-B258401F70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0946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D8D1A-EA8E-46E4-A97C-F7E4DCD8A7D4}" type="datetimeFigureOut">
              <a:rPr lang="vi-VN" smtClean="0"/>
              <a:t>01/03/2026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2C42-E7C9-4E67-9816-B258401F70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8053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D8D1A-EA8E-46E4-A97C-F7E4DCD8A7D4}" type="datetimeFigureOut">
              <a:rPr lang="vi-VN" smtClean="0"/>
              <a:t>01/03/2026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2C42-E7C9-4E67-9816-B258401F70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910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D8D1A-EA8E-46E4-A97C-F7E4DCD8A7D4}" type="datetimeFigureOut">
              <a:rPr lang="vi-VN" smtClean="0"/>
              <a:t>01/03/2026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2C42-E7C9-4E67-9816-B258401F70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43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D8D1A-EA8E-46E4-A97C-F7E4DCD8A7D4}" type="datetimeFigureOut">
              <a:rPr lang="vi-VN" smtClean="0"/>
              <a:t>01/03/2026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2C42-E7C9-4E67-9816-B258401F70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1717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D8D1A-EA8E-46E4-A97C-F7E4DCD8A7D4}" type="datetimeFigureOut">
              <a:rPr lang="vi-VN" smtClean="0"/>
              <a:t>01/03/2026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2C42-E7C9-4E67-9816-B258401F70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3625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D8D1A-EA8E-46E4-A97C-F7E4DCD8A7D4}" type="datetimeFigureOut">
              <a:rPr lang="vi-VN" smtClean="0"/>
              <a:t>01/03/2026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2C42-E7C9-4E67-9816-B258401F70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8866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D8D1A-EA8E-46E4-A97C-F7E4DCD8A7D4}" type="datetimeFigureOut">
              <a:rPr lang="vi-VN" smtClean="0"/>
              <a:t>01/03/2026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2C42-E7C9-4E67-9816-B258401F70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4224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D8D1A-EA8E-46E4-A97C-F7E4DCD8A7D4}" type="datetimeFigureOut">
              <a:rPr lang="vi-VN" smtClean="0"/>
              <a:t>01/03/2026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353F2C42-E7C9-4E67-9816-B258401F70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6172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8F8D8D1A-EA8E-46E4-A97C-F7E4DCD8A7D4}" type="datetimeFigureOut">
              <a:rPr lang="vi-VN" smtClean="0"/>
              <a:t>01/03/2026</a:t>
            </a:fld>
            <a:endParaRPr lang="vi-VN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vi-VN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353F2C42-E7C9-4E67-9816-B258401F70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93841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8F8D8D1A-EA8E-46E4-A97C-F7E4DCD8A7D4}" type="datetimeFigureOut">
              <a:rPr lang="vi-VN" smtClean="0"/>
              <a:t>01/03/2026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353F2C42-E7C9-4E67-9816-B258401F70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33785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7.wav"/><Relationship Id="rId7" Type="http://schemas.openxmlformats.org/officeDocument/2006/relationships/image" Target="../media/image18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gif"/><Relationship Id="rId11" Type="http://schemas.openxmlformats.org/officeDocument/2006/relationships/image" Target="../media/image23.gif"/><Relationship Id="rId5" Type="http://schemas.openxmlformats.org/officeDocument/2006/relationships/audio" Target="../media/audio6.wav"/><Relationship Id="rId10" Type="http://schemas.openxmlformats.org/officeDocument/2006/relationships/image" Target="../media/image21.gif"/><Relationship Id="rId4" Type="http://schemas.openxmlformats.org/officeDocument/2006/relationships/audio" Target="../media/audio5.wav"/><Relationship Id="rId9" Type="http://schemas.openxmlformats.org/officeDocument/2006/relationships/slide" Target="slide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7.wav"/><Relationship Id="rId7" Type="http://schemas.openxmlformats.org/officeDocument/2006/relationships/image" Target="../media/image18.gif"/><Relationship Id="rId12" Type="http://schemas.openxmlformats.org/officeDocument/2006/relationships/image" Target="../media/image25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gif"/><Relationship Id="rId11" Type="http://schemas.openxmlformats.org/officeDocument/2006/relationships/image" Target="../media/image23.gif"/><Relationship Id="rId5" Type="http://schemas.openxmlformats.org/officeDocument/2006/relationships/audio" Target="../media/audio6.wav"/><Relationship Id="rId10" Type="http://schemas.openxmlformats.org/officeDocument/2006/relationships/image" Target="../media/image21.gif"/><Relationship Id="rId4" Type="http://schemas.openxmlformats.org/officeDocument/2006/relationships/audio" Target="../media/audio5.wav"/><Relationship Id="rId9" Type="http://schemas.openxmlformats.org/officeDocument/2006/relationships/slide" Target="slide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audio" Target="../media/audio7.wav"/><Relationship Id="rId7" Type="http://schemas.openxmlformats.org/officeDocument/2006/relationships/image" Target="../media/image17.gif"/><Relationship Id="rId12" Type="http://schemas.openxmlformats.org/officeDocument/2006/relationships/image" Target="../media/image23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11" Type="http://schemas.openxmlformats.org/officeDocument/2006/relationships/image" Target="../media/image21.gif"/><Relationship Id="rId5" Type="http://schemas.openxmlformats.org/officeDocument/2006/relationships/audio" Target="../media/audio6.wav"/><Relationship Id="rId10" Type="http://schemas.openxmlformats.org/officeDocument/2006/relationships/slide" Target="slide7.xml"/><Relationship Id="rId4" Type="http://schemas.openxmlformats.org/officeDocument/2006/relationships/audio" Target="../media/audio5.wav"/><Relationship Id="rId9" Type="http://schemas.openxmlformats.org/officeDocument/2006/relationships/image" Target="../media/image22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7.wav"/><Relationship Id="rId7" Type="http://schemas.openxmlformats.org/officeDocument/2006/relationships/image" Target="../media/image18.gif"/><Relationship Id="rId12" Type="http://schemas.openxmlformats.org/officeDocument/2006/relationships/image" Target="../media/image27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gif"/><Relationship Id="rId11" Type="http://schemas.openxmlformats.org/officeDocument/2006/relationships/image" Target="../media/image23.gif"/><Relationship Id="rId5" Type="http://schemas.openxmlformats.org/officeDocument/2006/relationships/audio" Target="../media/audio6.wav"/><Relationship Id="rId10" Type="http://schemas.openxmlformats.org/officeDocument/2006/relationships/image" Target="../media/image21.gif"/><Relationship Id="rId4" Type="http://schemas.openxmlformats.org/officeDocument/2006/relationships/audio" Target="../media/audio5.wav"/><Relationship Id="rId9" Type="http://schemas.openxmlformats.org/officeDocument/2006/relationships/slide" Target="slide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0.gif"/><Relationship Id="rId11" Type="http://schemas.openxmlformats.org/officeDocument/2006/relationships/slide" Target="slide7.xml"/><Relationship Id="rId5" Type="http://schemas.openxmlformats.org/officeDocument/2006/relationships/image" Target="../media/image29.gif"/><Relationship Id="rId10" Type="http://schemas.openxmlformats.org/officeDocument/2006/relationships/image" Target="../media/image22.gif"/><Relationship Id="rId4" Type="http://schemas.openxmlformats.org/officeDocument/2006/relationships/image" Target="../media/image28.gif"/><Relationship Id="rId9" Type="http://schemas.openxmlformats.org/officeDocument/2006/relationships/image" Target="../media/image3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vi/resource/83358021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vi/resource/55088769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2.gif"/><Relationship Id="rId18" Type="http://schemas.openxmlformats.org/officeDocument/2006/relationships/image" Target="../media/image17.gif"/><Relationship Id="rId3" Type="http://schemas.openxmlformats.org/officeDocument/2006/relationships/audio" Target="../media/media2.WAV"/><Relationship Id="rId21" Type="http://schemas.openxmlformats.org/officeDocument/2006/relationships/image" Target="../media/image20.png"/><Relationship Id="rId7" Type="http://schemas.openxmlformats.org/officeDocument/2006/relationships/slide" Target="slide7.xml"/><Relationship Id="rId12" Type="http://schemas.openxmlformats.org/officeDocument/2006/relationships/image" Target="../media/image11.gif"/><Relationship Id="rId17" Type="http://schemas.openxmlformats.org/officeDocument/2006/relationships/image" Target="../media/image16.gif"/><Relationship Id="rId2" Type="http://schemas.microsoft.com/office/2007/relationships/media" Target="../media/media2.WAV"/><Relationship Id="rId16" Type="http://schemas.openxmlformats.org/officeDocument/2006/relationships/image" Target="../media/image15.gif"/><Relationship Id="rId20" Type="http://schemas.openxmlformats.org/officeDocument/2006/relationships/image" Target="../media/image19.gif"/><Relationship Id="rId1" Type="http://schemas.openxmlformats.org/officeDocument/2006/relationships/audio" Target="file:///D:\Rung%20Chuong%20Vang\8.%20Ket%20thuc%20cau%20hoi.wav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10.gif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4.gif"/><Relationship Id="rId10" Type="http://schemas.openxmlformats.org/officeDocument/2006/relationships/image" Target="../media/image9.gif"/><Relationship Id="rId19" Type="http://schemas.openxmlformats.org/officeDocument/2006/relationships/image" Target="../media/image18.gif"/><Relationship Id="rId4" Type="http://schemas.openxmlformats.org/officeDocument/2006/relationships/audio" Target="file:///D:\Rung%20Chuong%20Vang\chaomung.wav" TargetMode="External"/><Relationship Id="rId9" Type="http://schemas.openxmlformats.org/officeDocument/2006/relationships/image" Target="../media/image8.png"/><Relationship Id="rId1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17.gif"/><Relationship Id="rId7" Type="http://schemas.openxmlformats.org/officeDocument/2006/relationships/slide" Target="slide9.xml"/><Relationship Id="rId12" Type="http://schemas.openxmlformats.org/officeDocument/2006/relationships/image" Target="../media/image21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slide" Target="slide13.xml"/><Relationship Id="rId5" Type="http://schemas.openxmlformats.org/officeDocument/2006/relationships/slide" Target="slide8.xml"/><Relationship Id="rId10" Type="http://schemas.openxmlformats.org/officeDocument/2006/relationships/slide" Target="slide12.xml"/><Relationship Id="rId4" Type="http://schemas.openxmlformats.org/officeDocument/2006/relationships/image" Target="../media/image18.gif"/><Relationship Id="rId9" Type="http://schemas.openxmlformats.org/officeDocument/2006/relationships/slide" Target="slide1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5.wav"/><Relationship Id="rId7" Type="http://schemas.openxmlformats.org/officeDocument/2006/relationships/image" Target="../media/image18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gif"/><Relationship Id="rId11" Type="http://schemas.openxmlformats.org/officeDocument/2006/relationships/image" Target="../media/image23.gif"/><Relationship Id="rId5" Type="http://schemas.openxmlformats.org/officeDocument/2006/relationships/audio" Target="../media/audio7.wav"/><Relationship Id="rId10" Type="http://schemas.openxmlformats.org/officeDocument/2006/relationships/image" Target="../media/image21.gif"/><Relationship Id="rId4" Type="http://schemas.openxmlformats.org/officeDocument/2006/relationships/audio" Target="../media/audio6.wav"/><Relationship Id="rId9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7.wav"/><Relationship Id="rId7" Type="http://schemas.openxmlformats.org/officeDocument/2006/relationships/image" Target="../media/image18.gif"/><Relationship Id="rId12" Type="http://schemas.openxmlformats.org/officeDocument/2006/relationships/image" Target="../media/image24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gif"/><Relationship Id="rId11" Type="http://schemas.openxmlformats.org/officeDocument/2006/relationships/image" Target="../media/image23.gif"/><Relationship Id="rId5" Type="http://schemas.openxmlformats.org/officeDocument/2006/relationships/audio" Target="../media/audio6.wav"/><Relationship Id="rId10" Type="http://schemas.openxmlformats.org/officeDocument/2006/relationships/image" Target="../media/image21.gif"/><Relationship Id="rId4" Type="http://schemas.openxmlformats.org/officeDocument/2006/relationships/audio" Target="../media/audio5.wav"/><Relationship Id="rId9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AutoShape 2">
            <a:extLst>
              <a:ext uri="{FF2B5EF4-FFF2-40B4-BE49-F238E27FC236}">
                <a16:creationId xmlns:a16="http://schemas.microsoft.com/office/drawing/2014/main" id="{EE504C29-2CB9-F4B8-51E7-A6F94ED31E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4384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latin typeface="+mn-lt"/>
            </a:endParaRPr>
          </a:p>
        </p:txBody>
      </p:sp>
      <p:pic>
        <p:nvPicPr>
          <p:cNvPr id="2051" name="Picture 3">
            <a:extLst>
              <a:ext uri="{FF2B5EF4-FFF2-40B4-BE49-F238E27FC236}">
                <a16:creationId xmlns:a16="http://schemas.microsoft.com/office/drawing/2014/main" id="{517AC7F6-C43F-CEEF-68E1-8030884C8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8600"/>
            <a:ext cx="1143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Oval 4">
            <a:extLst>
              <a:ext uri="{FF2B5EF4-FFF2-40B4-BE49-F238E27FC236}">
                <a16:creationId xmlns:a16="http://schemas.microsoft.com/office/drawing/2014/main" id="{99CADD68-7AB2-5098-4A1C-CFFA152BBF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609600"/>
            <a:ext cx="914400" cy="914400"/>
          </a:xfrm>
          <a:prstGeom prst="ellips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>
              <a:solidFill>
                <a:srgbClr val="FF0066"/>
              </a:solidFill>
              <a:latin typeface=".VnAvant" panose="020B7200000000000000" pitchFamily="34" charset="0"/>
            </a:endParaRPr>
          </a:p>
        </p:txBody>
      </p:sp>
      <p:pic>
        <p:nvPicPr>
          <p:cNvPr id="2053" name="Picture 5">
            <a:extLst>
              <a:ext uri="{FF2B5EF4-FFF2-40B4-BE49-F238E27FC236}">
                <a16:creationId xmlns:a16="http://schemas.microsoft.com/office/drawing/2014/main" id="{B1CEAB41-E894-5057-439B-DBFF75D06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26853">
            <a:off x="9676606" y="145257"/>
            <a:ext cx="8493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4" name="AutoShape 6">
            <a:extLst>
              <a:ext uri="{FF2B5EF4-FFF2-40B4-BE49-F238E27FC236}">
                <a16:creationId xmlns:a16="http://schemas.microsoft.com/office/drawing/2014/main" id="{7219E496-3775-CEDD-3984-EA1696F198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2200" y="19812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latin typeface="+mn-lt"/>
            </a:endParaRPr>
          </a:p>
        </p:txBody>
      </p:sp>
      <p:sp>
        <p:nvSpPr>
          <p:cNvPr id="58375" name="AutoShape 7">
            <a:extLst>
              <a:ext uri="{FF2B5EF4-FFF2-40B4-BE49-F238E27FC236}">
                <a16:creationId xmlns:a16="http://schemas.microsoft.com/office/drawing/2014/main" id="{59E7ABC8-7C84-907F-05FA-6D6DB50107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29800" y="40386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>
              <a:latin typeface="Arial" panose="020B0604020202020204" pitchFamily="34" charset="0"/>
            </a:endParaRPr>
          </a:p>
        </p:txBody>
      </p:sp>
      <p:sp>
        <p:nvSpPr>
          <p:cNvPr id="58376" name="AutoShape 8">
            <a:extLst>
              <a:ext uri="{FF2B5EF4-FFF2-40B4-BE49-F238E27FC236}">
                <a16:creationId xmlns:a16="http://schemas.microsoft.com/office/drawing/2014/main" id="{DC10CAAB-B2B1-8B8A-87A3-B4EF954501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0" y="51816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latin typeface="+mn-lt"/>
            </a:endParaRPr>
          </a:p>
        </p:txBody>
      </p:sp>
      <p:pic>
        <p:nvPicPr>
          <p:cNvPr id="2057" name="Picture 9">
            <a:extLst>
              <a:ext uri="{FF2B5EF4-FFF2-40B4-BE49-F238E27FC236}">
                <a16:creationId xmlns:a16="http://schemas.microsoft.com/office/drawing/2014/main" id="{B3F77C9A-1683-BB72-D8F0-4254FAF26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5778500"/>
            <a:ext cx="11430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8" name="AutoShape 10">
            <a:extLst>
              <a:ext uri="{FF2B5EF4-FFF2-40B4-BE49-F238E27FC236}">
                <a16:creationId xmlns:a16="http://schemas.microsoft.com/office/drawing/2014/main" id="{DA5B2373-7859-9C45-A089-AB9498A4CF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505200"/>
            <a:ext cx="366713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>
              <a:latin typeface="Arial" panose="020B0604020202020204" pitchFamily="34" charset="0"/>
            </a:endParaRPr>
          </a:p>
        </p:txBody>
      </p:sp>
      <p:sp>
        <p:nvSpPr>
          <p:cNvPr id="58379" name="AutoShape 11">
            <a:extLst>
              <a:ext uri="{FF2B5EF4-FFF2-40B4-BE49-F238E27FC236}">
                <a16:creationId xmlns:a16="http://schemas.microsoft.com/office/drawing/2014/main" id="{3B501AAD-1150-3FE9-6DB9-3A3730E0C2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381000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>
              <a:latin typeface="Arial" panose="020B0604020202020204" pitchFamily="34" charset="0"/>
            </a:endParaRPr>
          </a:p>
        </p:txBody>
      </p:sp>
      <p:sp>
        <p:nvSpPr>
          <p:cNvPr id="58380" name="AutoShape 12">
            <a:extLst>
              <a:ext uri="{FF2B5EF4-FFF2-40B4-BE49-F238E27FC236}">
                <a16:creationId xmlns:a16="http://schemas.microsoft.com/office/drawing/2014/main" id="{692578CE-9898-A9AA-5A2A-4F501FCAB2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4384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latin typeface="+mn-lt"/>
            </a:endParaRPr>
          </a:p>
        </p:txBody>
      </p:sp>
      <p:sp>
        <p:nvSpPr>
          <p:cNvPr id="58381" name="AutoShape 13">
            <a:extLst>
              <a:ext uri="{FF2B5EF4-FFF2-40B4-BE49-F238E27FC236}">
                <a16:creationId xmlns:a16="http://schemas.microsoft.com/office/drawing/2014/main" id="{A9370B0E-EC9D-194E-74C9-595543BAD6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1219200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>
              <a:latin typeface="Arial" panose="020B0604020202020204" pitchFamily="34" charset="0"/>
            </a:endParaRPr>
          </a:p>
        </p:txBody>
      </p:sp>
      <p:sp>
        <p:nvSpPr>
          <p:cNvPr id="58382" name="AutoShape 14">
            <a:extLst>
              <a:ext uri="{FF2B5EF4-FFF2-40B4-BE49-F238E27FC236}">
                <a16:creationId xmlns:a16="http://schemas.microsoft.com/office/drawing/2014/main" id="{730DBE52-C556-EBED-658E-BFA3AA2397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6019800"/>
            <a:ext cx="366713" cy="400050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7999"/>
                </a:srgbClr>
              </a:gs>
              <a:gs pos="100000">
                <a:srgbClr val="FF0000">
                  <a:alpha val="57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>
              <a:latin typeface="Arial" panose="020B0604020202020204" pitchFamily="34" charset="0"/>
            </a:endParaRPr>
          </a:p>
        </p:txBody>
      </p:sp>
      <p:sp>
        <p:nvSpPr>
          <p:cNvPr id="58383" name="AutoShape 15">
            <a:extLst>
              <a:ext uri="{FF2B5EF4-FFF2-40B4-BE49-F238E27FC236}">
                <a16:creationId xmlns:a16="http://schemas.microsoft.com/office/drawing/2014/main" id="{C53E3733-7E31-BC35-82A9-4E1DD52611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51816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latin typeface="+mn-lt"/>
            </a:endParaRPr>
          </a:p>
        </p:txBody>
      </p:sp>
      <p:sp>
        <p:nvSpPr>
          <p:cNvPr id="58384" name="AutoShape 16">
            <a:extLst>
              <a:ext uri="{FF2B5EF4-FFF2-40B4-BE49-F238E27FC236}">
                <a16:creationId xmlns:a16="http://schemas.microsoft.com/office/drawing/2014/main" id="{AC35B4A0-4E78-5FE4-7B21-73FF6379D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5867400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>
              <a:latin typeface="Arial" panose="020B0604020202020204" pitchFamily="34" charset="0"/>
            </a:endParaRPr>
          </a:p>
        </p:txBody>
      </p:sp>
      <p:pic>
        <p:nvPicPr>
          <p:cNvPr id="2065" name="Picture 17">
            <a:extLst>
              <a:ext uri="{FF2B5EF4-FFF2-40B4-BE49-F238E27FC236}">
                <a16:creationId xmlns:a16="http://schemas.microsoft.com/office/drawing/2014/main" id="{C46728A4-1943-F16B-4094-17D0495C7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00200" y="6019800"/>
            <a:ext cx="9144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Picture 18">
            <a:extLst>
              <a:ext uri="{FF2B5EF4-FFF2-40B4-BE49-F238E27FC236}">
                <a16:creationId xmlns:a16="http://schemas.microsoft.com/office/drawing/2014/main" id="{7DC9147C-0BCA-58B3-3AE0-A512BA6470A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01694" y="3391694"/>
            <a:ext cx="6858000" cy="7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7" name="Picture 19">
            <a:extLst>
              <a:ext uri="{FF2B5EF4-FFF2-40B4-BE49-F238E27FC236}">
                <a16:creationId xmlns:a16="http://schemas.microsoft.com/office/drawing/2014/main" id="{83BBFBB6-6CF6-453E-EC9A-CC080311EA7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1942306" y="3391694"/>
            <a:ext cx="6858000" cy="7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" name="Picture 20">
            <a:extLst>
              <a:ext uri="{FF2B5EF4-FFF2-40B4-BE49-F238E27FC236}">
                <a16:creationId xmlns:a16="http://schemas.microsoft.com/office/drawing/2014/main" id="{5C0C5D54-E460-4672-F6B6-4BD3F62B4C5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10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9" name="Picture 21">
            <a:extLst>
              <a:ext uri="{FF2B5EF4-FFF2-40B4-BE49-F238E27FC236}">
                <a16:creationId xmlns:a16="http://schemas.microsoft.com/office/drawing/2014/main" id="{500C6F3D-34BA-AF86-1967-27941EA51E5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858000"/>
            <a:ext cx="9144000" cy="10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90" name="AutoShape 22">
            <a:extLst>
              <a:ext uri="{FF2B5EF4-FFF2-40B4-BE49-F238E27FC236}">
                <a16:creationId xmlns:a16="http://schemas.microsoft.com/office/drawing/2014/main" id="{9D9A33D2-A036-7EBD-CBCC-EA66FFCB87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3863" y="55118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latin typeface="+mn-lt"/>
            </a:endParaRPr>
          </a:p>
        </p:txBody>
      </p:sp>
      <p:sp>
        <p:nvSpPr>
          <p:cNvPr id="58391" name="AutoShape 23">
            <a:extLst>
              <a:ext uri="{FF2B5EF4-FFF2-40B4-BE49-F238E27FC236}">
                <a16:creationId xmlns:a16="http://schemas.microsoft.com/office/drawing/2014/main" id="{0D4A6F82-9992-01A0-68CD-2FD042B6A2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59436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>
              <a:latin typeface="Arial" panose="020B0604020202020204" pitchFamily="34" charset="0"/>
            </a:endParaRPr>
          </a:p>
        </p:txBody>
      </p:sp>
      <p:sp>
        <p:nvSpPr>
          <p:cNvPr id="58392" name="AutoShape 24">
            <a:extLst>
              <a:ext uri="{FF2B5EF4-FFF2-40B4-BE49-F238E27FC236}">
                <a16:creationId xmlns:a16="http://schemas.microsoft.com/office/drawing/2014/main" id="{7152989B-615E-F191-C85B-3A619E2B57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25038" y="523875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latin typeface="+mn-lt"/>
            </a:endParaRPr>
          </a:p>
        </p:txBody>
      </p:sp>
      <p:sp>
        <p:nvSpPr>
          <p:cNvPr id="58393" name="AutoShape 25">
            <a:extLst>
              <a:ext uri="{FF2B5EF4-FFF2-40B4-BE49-F238E27FC236}">
                <a16:creationId xmlns:a16="http://schemas.microsoft.com/office/drawing/2014/main" id="{4A90E882-EB12-B1D9-3A52-AAF7E983E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7800" y="457200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>
              <a:latin typeface="Arial" panose="020B0604020202020204" pitchFamily="34" charset="0"/>
            </a:endParaRPr>
          </a:p>
        </p:txBody>
      </p:sp>
      <p:sp>
        <p:nvSpPr>
          <p:cNvPr id="58394" name="AutoShape 26">
            <a:extLst>
              <a:ext uri="{FF2B5EF4-FFF2-40B4-BE49-F238E27FC236}">
                <a16:creationId xmlns:a16="http://schemas.microsoft.com/office/drawing/2014/main" id="{9335A465-1C37-2D73-FBFB-305C422290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1524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latin typeface="+mn-lt"/>
            </a:endParaRPr>
          </a:p>
        </p:txBody>
      </p:sp>
      <p:sp>
        <p:nvSpPr>
          <p:cNvPr id="58395" name="AutoShape 27">
            <a:extLst>
              <a:ext uri="{FF2B5EF4-FFF2-40B4-BE49-F238E27FC236}">
                <a16:creationId xmlns:a16="http://schemas.microsoft.com/office/drawing/2014/main" id="{DBB3E67B-92F6-5BF3-488A-2710092776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228600"/>
            <a:ext cx="366713" cy="400050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7999"/>
                </a:srgbClr>
              </a:gs>
              <a:gs pos="100000">
                <a:srgbClr val="FF0000">
                  <a:alpha val="57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>
              <a:latin typeface="Arial" panose="020B0604020202020204" pitchFamily="34" charset="0"/>
            </a:endParaRPr>
          </a:p>
        </p:txBody>
      </p:sp>
      <p:sp>
        <p:nvSpPr>
          <p:cNvPr id="58396" name="AutoShape 28">
            <a:extLst>
              <a:ext uri="{FF2B5EF4-FFF2-40B4-BE49-F238E27FC236}">
                <a16:creationId xmlns:a16="http://schemas.microsoft.com/office/drawing/2014/main" id="{C4256C86-3AA6-8D8F-8CE8-56441A2183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304800"/>
            <a:ext cx="366713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>
              <a:latin typeface="Arial" panose="020B0604020202020204" pitchFamily="34" charset="0"/>
            </a:endParaRPr>
          </a:p>
        </p:txBody>
      </p:sp>
      <p:sp>
        <p:nvSpPr>
          <p:cNvPr id="58397" name="AutoShape 29">
            <a:extLst>
              <a:ext uri="{FF2B5EF4-FFF2-40B4-BE49-F238E27FC236}">
                <a16:creationId xmlns:a16="http://schemas.microsoft.com/office/drawing/2014/main" id="{C786064F-2CB1-FE73-CB8B-8B0177BAD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2238" y="2124075"/>
            <a:ext cx="385762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latin typeface="+mn-lt"/>
            </a:endParaRPr>
          </a:p>
        </p:txBody>
      </p:sp>
      <p:sp>
        <p:nvSpPr>
          <p:cNvPr id="58398" name="AutoShape 30">
            <a:extLst>
              <a:ext uri="{FF2B5EF4-FFF2-40B4-BE49-F238E27FC236}">
                <a16:creationId xmlns:a16="http://schemas.microsoft.com/office/drawing/2014/main" id="{A47EA9BB-93DC-2378-3A8C-DA3C99B9E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29838" y="4181475"/>
            <a:ext cx="493712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>
              <a:latin typeface="Arial" panose="020B0604020202020204" pitchFamily="34" charset="0"/>
            </a:endParaRPr>
          </a:p>
        </p:txBody>
      </p:sp>
      <p:sp>
        <p:nvSpPr>
          <p:cNvPr id="58399" name="AutoShape 31">
            <a:extLst>
              <a:ext uri="{FF2B5EF4-FFF2-40B4-BE49-F238E27FC236}">
                <a16:creationId xmlns:a16="http://schemas.microsoft.com/office/drawing/2014/main" id="{48C35CEF-F87D-9433-1D1A-1F7C74E460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06038" y="5324475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latin typeface="+mn-lt"/>
            </a:endParaRPr>
          </a:p>
        </p:txBody>
      </p:sp>
      <p:sp>
        <p:nvSpPr>
          <p:cNvPr id="58400" name="WordArt 19">
            <a:extLst>
              <a:ext uri="{FF2B5EF4-FFF2-40B4-BE49-F238E27FC236}">
                <a16:creationId xmlns:a16="http://schemas.microsoft.com/office/drawing/2014/main" id="{D1C1EB82-53A4-95FA-9779-C80BA2E111B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265613" y="762000"/>
            <a:ext cx="4025900" cy="8255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r>
              <a:rPr lang="vi-VN" sz="4800" i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</a:p>
        </p:txBody>
      </p:sp>
      <p:sp>
        <p:nvSpPr>
          <p:cNvPr id="1045" name="WordArt 21">
            <a:extLst>
              <a:ext uri="{FF2B5EF4-FFF2-40B4-BE49-F238E27FC236}">
                <a16:creationId xmlns:a16="http://schemas.microsoft.com/office/drawing/2014/main" id="{96721CEB-EDE4-538D-22C7-029015ECC9C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14600" y="3276600"/>
            <a:ext cx="7162800" cy="213360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75773"/>
              </a:avLst>
            </a:prstTxWarp>
          </a:bodyPr>
          <a:lstStyle/>
          <a:p>
            <a:pPr algn="ctr"/>
            <a:r>
              <a:rPr lang="vi-VN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động: LQCC</a:t>
            </a:r>
          </a:p>
          <a:p>
            <a:pPr algn="ctr"/>
            <a:r>
              <a:rPr lang="vi-VN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 tài: B D Đ</a:t>
            </a:r>
          </a:p>
          <a:p>
            <a:pPr algn="ctr"/>
            <a:r>
              <a:rPr lang="vi-VN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5 -6 tuổi</a:t>
            </a:r>
          </a:p>
        </p:txBody>
      </p:sp>
      <p:sp>
        <p:nvSpPr>
          <p:cNvPr id="2082" name="TextBox 4">
            <a:extLst>
              <a:ext uri="{FF2B5EF4-FFF2-40B4-BE49-F238E27FC236}">
                <a16:creationId xmlns:a16="http://schemas.microsoft.com/office/drawing/2014/main" id="{79B7E822-C540-10C1-46BE-09DEEFA36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9988" y="2124075"/>
            <a:ext cx="7085012" cy="10779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BÉ ĐẾN VỚI LỚP HỌC</a:t>
            </a:r>
            <a:r>
              <a:rPr lang="en-US" alt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lang="vi-VN" alt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TUỔI GIA MẢI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401745-F34C-F22D-77EC-5633D6AC11D9}"/>
              </a:ext>
            </a:extLst>
          </p:cNvPr>
          <p:cNvSpPr txBox="1"/>
          <p:nvPr/>
        </p:nvSpPr>
        <p:spPr>
          <a:xfrm>
            <a:off x="3754821" y="3294258"/>
            <a:ext cx="4608786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endParaRPr lang="vi-VN" dirty="0">
              <a:latin typeface="+mn-lt"/>
            </a:endParaRP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8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8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8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8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8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8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8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8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8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8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8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8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8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8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8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8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8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8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8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83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83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8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8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83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83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8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8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8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8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8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8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8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8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8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8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8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8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8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8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8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8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8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8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8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8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8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8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8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8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8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8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8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8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8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8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8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8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8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8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528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8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8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8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8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83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83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8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8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8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8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8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8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8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8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8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8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1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1" dur="2000"/>
                                        <p:tgtEl>
                                          <p:spTgt spid="58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1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4" dur="20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1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26" dur="500" fill="hold"/>
                                        <p:tgtEl>
                                          <p:spTgt spid="584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584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584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584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1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>
            <a:extLst>
              <a:ext uri="{FF2B5EF4-FFF2-40B4-BE49-F238E27FC236}">
                <a16:creationId xmlns:a16="http://schemas.microsoft.com/office/drawing/2014/main" id="{10EB1B73-3FD7-DBBE-E53D-A02A5AAEED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28600"/>
            <a:ext cx="11887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>
              <a:latin typeface="Arial" panose="020B0604020202020204" pitchFamily="34" charset="0"/>
            </a:endParaRPr>
          </a:p>
        </p:txBody>
      </p:sp>
      <p:pic>
        <p:nvPicPr>
          <p:cNvPr id="8195" name="Picture 3">
            <a:extLst>
              <a:ext uri="{FF2B5EF4-FFF2-40B4-BE49-F238E27FC236}">
                <a16:creationId xmlns:a16="http://schemas.microsoft.com/office/drawing/2014/main" id="{6773046F-CBA4-7FA8-6D69-17BBC4957A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3" y="319088"/>
            <a:ext cx="14478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D3E13A3A-9DD1-01FE-887B-C1AF7AA721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447800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WordArt 5">
            <a:extLst>
              <a:ext uri="{FF2B5EF4-FFF2-40B4-BE49-F238E27FC236}">
                <a16:creationId xmlns:a16="http://schemas.microsoft.com/office/drawing/2014/main" id="{B536043D-F7A2-3996-59A2-846FCBFCF13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343400" y="547688"/>
            <a:ext cx="5181600" cy="609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grpSp>
        <p:nvGrpSpPr>
          <p:cNvPr id="8198" name="Group 6">
            <a:extLst>
              <a:ext uri="{FF2B5EF4-FFF2-40B4-BE49-F238E27FC236}">
                <a16:creationId xmlns:a16="http://schemas.microsoft.com/office/drawing/2014/main" id="{14ED0922-5014-AF2B-4F23-2866F43EF9E9}"/>
              </a:ext>
            </a:extLst>
          </p:cNvPr>
          <p:cNvGrpSpPr>
            <a:grpSpLocks/>
          </p:cNvGrpSpPr>
          <p:nvPr/>
        </p:nvGrpSpPr>
        <p:grpSpPr bwMode="auto">
          <a:xfrm>
            <a:off x="8686800" y="6019800"/>
            <a:ext cx="1168400" cy="561975"/>
            <a:chOff x="4512" y="3792"/>
            <a:chExt cx="736" cy="354"/>
          </a:xfrm>
        </p:grpSpPr>
        <p:pic>
          <p:nvPicPr>
            <p:cNvPr id="8226" name="Picture 7">
              <a:extLst>
                <a:ext uri="{FF2B5EF4-FFF2-40B4-BE49-F238E27FC236}">
                  <a16:creationId xmlns:a16="http://schemas.microsoft.com/office/drawing/2014/main" id="{4082DCA6-898C-6B28-232C-8707ECB2D8C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27" name="Text Box 8">
              <a:hlinkClick r:id="rId9" action="ppaction://hlinksldjump" tooltip="Trở lại chọn câu hỏi"/>
              <a:extLst>
                <a:ext uri="{FF2B5EF4-FFF2-40B4-BE49-F238E27FC236}">
                  <a16:creationId xmlns:a16="http://schemas.microsoft.com/office/drawing/2014/main" id="{4C74BEB7-FC07-014A-F0D4-AFB31458E8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vi-VN" sz="2000">
                  <a:latin typeface=".VnArial Narrow" panose="020B7200000000000000" pitchFamily="34" charset="0"/>
                </a:rPr>
                <a:t>Home</a:t>
              </a:r>
            </a:p>
          </p:txBody>
        </p:sp>
      </p:grpSp>
      <p:sp>
        <p:nvSpPr>
          <p:cNvPr id="8199" name="AutoShape 9">
            <a:extLst>
              <a:ext uri="{FF2B5EF4-FFF2-40B4-BE49-F238E27FC236}">
                <a16:creationId xmlns:a16="http://schemas.microsoft.com/office/drawing/2014/main" id="{CFC61157-3384-44C3-DA80-39B0B84D9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1604963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>
              <a:latin typeface="Arial" panose="020B0604020202020204" pitchFamily="34" charset="0"/>
            </a:endParaRPr>
          </a:p>
        </p:txBody>
      </p:sp>
      <p:sp>
        <p:nvSpPr>
          <p:cNvPr id="8200" name="AutoShape 10">
            <a:extLst>
              <a:ext uri="{FF2B5EF4-FFF2-40B4-BE49-F238E27FC236}">
                <a16:creationId xmlns:a16="http://schemas.microsoft.com/office/drawing/2014/main" id="{B1922D32-1C17-BDAE-7950-723DFBD3C8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7025" y="1655763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>
              <a:latin typeface="Arial" panose="020B0604020202020204" pitchFamily="34" charset="0"/>
            </a:endParaRPr>
          </a:p>
        </p:txBody>
      </p:sp>
      <p:sp>
        <p:nvSpPr>
          <p:cNvPr id="8201" name="Text Box 11">
            <a:extLst>
              <a:ext uri="{FF2B5EF4-FFF2-40B4-BE49-F238E27FC236}">
                <a16:creationId xmlns:a16="http://schemas.microsoft.com/office/drawing/2014/main" id="{C2A12131-5EE8-56F5-4521-10E1409E59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8925" y="1639888"/>
            <a:ext cx="1612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1800">
                <a:latin typeface=".VnBlack" panose="020B7200000000000000" pitchFamily="34" charset="0"/>
              </a:rPr>
              <a:t>C©u hái 3</a:t>
            </a:r>
          </a:p>
        </p:txBody>
      </p:sp>
      <p:pic>
        <p:nvPicPr>
          <p:cNvPr id="8202" name="Picture 12">
            <a:extLst>
              <a:ext uri="{FF2B5EF4-FFF2-40B4-BE49-F238E27FC236}">
                <a16:creationId xmlns:a16="http://schemas.microsoft.com/office/drawing/2014/main" id="{BDEBB993-4D31-BAC8-F381-BD28B4EA22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8382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7" name="WordArt 13">
            <a:extLst>
              <a:ext uri="{FF2B5EF4-FFF2-40B4-BE49-F238E27FC236}">
                <a16:creationId xmlns:a16="http://schemas.microsoft.com/office/drawing/2014/main" id="{3A92CCEA-C3D7-74EE-C256-0049290A8A4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86200" y="1660525"/>
            <a:ext cx="1295400" cy="2952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+mn-lt"/>
                <a:ea typeface="+mn-lt"/>
                <a:cs typeface="+mn-lt"/>
              </a:rPr>
              <a:t>PT ng«n ng÷</a:t>
            </a:r>
          </a:p>
        </p:txBody>
      </p:sp>
      <p:sp>
        <p:nvSpPr>
          <p:cNvPr id="6158" name="WordArt 14">
            <a:extLst>
              <a:ext uri="{FF2B5EF4-FFF2-40B4-BE49-F238E27FC236}">
                <a16:creationId xmlns:a16="http://schemas.microsoft.com/office/drawing/2014/main" id="{7C02F7B2-0EE5-7893-EF89-91A31BC5322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162800" y="1651000"/>
            <a:ext cx="1295400" cy="2952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+mn-lt"/>
                <a:ea typeface="+mn-lt"/>
                <a:cs typeface="+mn-lt"/>
              </a:rPr>
              <a:t>PT ng«n ng÷</a:t>
            </a:r>
          </a:p>
        </p:txBody>
      </p:sp>
      <p:pic>
        <p:nvPicPr>
          <p:cNvPr id="8205" name="Picture 15">
            <a:extLst>
              <a:ext uri="{FF2B5EF4-FFF2-40B4-BE49-F238E27FC236}">
                <a16:creationId xmlns:a16="http://schemas.microsoft.com/office/drawing/2014/main" id="{6771EA1F-D230-25DD-A914-B90D7F235B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2832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0" name="Text Box 16">
            <a:extLst>
              <a:ext uri="{FF2B5EF4-FFF2-40B4-BE49-F238E27FC236}">
                <a16:creationId xmlns:a16="http://schemas.microsoft.com/office/drawing/2014/main" id="{EA041A86-25A4-1208-C01A-DE17A6325F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2300" y="2209800"/>
            <a:ext cx="845820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spcBef>
                <a:spcPct val="50000"/>
              </a:spcBef>
              <a:buFontTx/>
              <a:buNone/>
            </a:pPr>
            <a:r>
              <a:rPr lang="en-US" altLang="vi-VN">
                <a:solidFill>
                  <a:srgbClr val="FF0000"/>
                </a:solidFill>
                <a:latin typeface=".VnAvant" panose="020B7200000000000000" pitchFamily="34" charset="0"/>
              </a:rPr>
              <a:t>Ch÷ c¸i g× cã 2 nÐt mét nÐt sæ th¼ng bªn tr¸i, mét nÐt cong trßn bªn ph¶i</a:t>
            </a:r>
            <a:r>
              <a:rPr lang="en-US" altLang="vi-VN">
                <a:solidFill>
                  <a:srgbClr val="FF0000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6161" name="AutoShape 17">
            <a:extLst>
              <a:ext uri="{FF2B5EF4-FFF2-40B4-BE49-F238E27FC236}">
                <a16:creationId xmlns:a16="http://schemas.microsoft.com/office/drawing/2014/main" id="{FDB956E3-8327-45C5-31DC-6A495E6E22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3810000"/>
            <a:ext cx="1676400" cy="9144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>
              <a:latin typeface="Arial" panose="020B0604020202020204" pitchFamily="34" charset="0"/>
            </a:endParaRPr>
          </a:p>
        </p:txBody>
      </p:sp>
      <p:sp>
        <p:nvSpPr>
          <p:cNvPr id="6162" name="Text Box 18">
            <a:extLst>
              <a:ext uri="{FF2B5EF4-FFF2-40B4-BE49-F238E27FC236}">
                <a16:creationId xmlns:a16="http://schemas.microsoft.com/office/drawing/2014/main" id="{132DAEEA-9D92-D22B-3EB8-4C038253E7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3810000"/>
            <a:ext cx="609600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628900" indent="-3429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3086100" indent="-3429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543300" indent="-3429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4000500" indent="-3429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6600">
                <a:latin typeface=".VnAvant" panose="020B7200000000000000" pitchFamily="34" charset="0"/>
              </a:rPr>
              <a:t>b</a:t>
            </a:r>
            <a:r>
              <a:rPr lang="en-US" altLang="vi-VN" sz="36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163" name="Text Box 19">
            <a:extLst>
              <a:ext uri="{FF2B5EF4-FFF2-40B4-BE49-F238E27FC236}">
                <a16:creationId xmlns:a16="http://schemas.microsoft.com/office/drawing/2014/main" id="{9E23A569-D291-7011-D969-FAC7965C1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6925" y="6130925"/>
            <a:ext cx="954088" cy="369888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  <a:contourClr>
              <a:srgbClr val="FFCC66"/>
            </a:contourClr>
          </a:sp3d>
        </p:spPr>
        <p:txBody>
          <a:bodyPr wrap="none">
            <a:spAutoFit/>
            <a:flatTx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vi-VN">
                <a:effectLst>
                  <a:outerShdw blurRad="38100" dist="38100" dir="2700000" algn="tl">
                    <a:srgbClr val="FFFFFF"/>
                  </a:outerShdw>
                </a:effectLst>
                <a:latin typeface=".VnArial" panose="020B7200000000000000" pitchFamily="34" charset="0"/>
              </a:rPr>
              <a:t>§¸p ¸n</a:t>
            </a:r>
          </a:p>
        </p:txBody>
      </p:sp>
      <p:grpSp>
        <p:nvGrpSpPr>
          <p:cNvPr id="6254" name="Group 110">
            <a:extLst>
              <a:ext uri="{FF2B5EF4-FFF2-40B4-BE49-F238E27FC236}">
                <a16:creationId xmlns:a16="http://schemas.microsoft.com/office/drawing/2014/main" id="{24AEA8F4-8F93-0E17-F4BC-EE147F4652A9}"/>
              </a:ext>
            </a:extLst>
          </p:cNvPr>
          <p:cNvGrpSpPr>
            <a:grpSpLocks/>
          </p:cNvGrpSpPr>
          <p:nvPr/>
        </p:nvGrpSpPr>
        <p:grpSpPr bwMode="auto">
          <a:xfrm>
            <a:off x="9374188" y="5181600"/>
            <a:ext cx="1370012" cy="1295400"/>
            <a:chOff x="4574" y="3342"/>
            <a:chExt cx="960" cy="912"/>
          </a:xfrm>
        </p:grpSpPr>
        <p:sp>
          <p:nvSpPr>
            <p:cNvPr id="8224" name="AutoShape 111">
              <a:extLst>
                <a:ext uri="{FF2B5EF4-FFF2-40B4-BE49-F238E27FC236}">
                  <a16:creationId xmlns:a16="http://schemas.microsoft.com/office/drawing/2014/main" id="{5B1A95D2-CA1F-3689-CF25-0E3052815F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1800">
                <a:latin typeface="Arial" panose="020B0604020202020204" pitchFamily="34" charset="0"/>
              </a:endParaRPr>
            </a:p>
          </p:txBody>
        </p:sp>
        <p:sp>
          <p:nvSpPr>
            <p:cNvPr id="8225" name="Text Box 112">
              <a:extLst>
                <a:ext uri="{FF2B5EF4-FFF2-40B4-BE49-F238E27FC236}">
                  <a16:creationId xmlns:a16="http://schemas.microsoft.com/office/drawing/2014/main" id="{E91C199C-A455-E8CD-FCD6-0ED7CDE16C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vi-VN" sz="3600">
                  <a:solidFill>
                    <a:schemeClr val="bg1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grpSp>
        <p:nvGrpSpPr>
          <p:cNvPr id="6257" name="Group 113">
            <a:extLst>
              <a:ext uri="{FF2B5EF4-FFF2-40B4-BE49-F238E27FC236}">
                <a16:creationId xmlns:a16="http://schemas.microsoft.com/office/drawing/2014/main" id="{58FFDE2C-8AD1-25E2-2330-066E3E844BEA}"/>
              </a:ext>
            </a:extLst>
          </p:cNvPr>
          <p:cNvGrpSpPr>
            <a:grpSpLocks/>
          </p:cNvGrpSpPr>
          <p:nvPr/>
        </p:nvGrpSpPr>
        <p:grpSpPr bwMode="auto">
          <a:xfrm>
            <a:off x="9374188" y="5181600"/>
            <a:ext cx="1370012" cy="1295400"/>
            <a:chOff x="4574" y="3342"/>
            <a:chExt cx="960" cy="912"/>
          </a:xfrm>
        </p:grpSpPr>
        <p:sp>
          <p:nvSpPr>
            <p:cNvPr id="8222" name="AutoShape 114">
              <a:extLst>
                <a:ext uri="{FF2B5EF4-FFF2-40B4-BE49-F238E27FC236}">
                  <a16:creationId xmlns:a16="http://schemas.microsoft.com/office/drawing/2014/main" id="{6684E492-22E0-403F-993C-530AC58701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1800">
                <a:latin typeface="Arial" panose="020B0604020202020204" pitchFamily="34" charset="0"/>
              </a:endParaRPr>
            </a:p>
          </p:txBody>
        </p:sp>
        <p:sp>
          <p:nvSpPr>
            <p:cNvPr id="8223" name="Text Box 115">
              <a:extLst>
                <a:ext uri="{FF2B5EF4-FFF2-40B4-BE49-F238E27FC236}">
                  <a16:creationId xmlns:a16="http://schemas.microsoft.com/office/drawing/2014/main" id="{837ABE08-C27D-E388-4147-4FC8E6E6BC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vi-VN" sz="3600">
                  <a:solidFill>
                    <a:schemeClr val="bg1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6260" name="Group 116">
            <a:extLst>
              <a:ext uri="{FF2B5EF4-FFF2-40B4-BE49-F238E27FC236}">
                <a16:creationId xmlns:a16="http://schemas.microsoft.com/office/drawing/2014/main" id="{0E59AD54-E16C-DC29-FDC6-E9558A87DE4D}"/>
              </a:ext>
            </a:extLst>
          </p:cNvPr>
          <p:cNvGrpSpPr>
            <a:grpSpLocks/>
          </p:cNvGrpSpPr>
          <p:nvPr/>
        </p:nvGrpSpPr>
        <p:grpSpPr bwMode="auto">
          <a:xfrm>
            <a:off x="9374188" y="5181600"/>
            <a:ext cx="1370012" cy="1295400"/>
            <a:chOff x="4574" y="3342"/>
            <a:chExt cx="960" cy="912"/>
          </a:xfrm>
        </p:grpSpPr>
        <p:sp>
          <p:nvSpPr>
            <p:cNvPr id="8220" name="AutoShape 117">
              <a:extLst>
                <a:ext uri="{FF2B5EF4-FFF2-40B4-BE49-F238E27FC236}">
                  <a16:creationId xmlns:a16="http://schemas.microsoft.com/office/drawing/2014/main" id="{50C77A7C-E213-F025-DF9E-D2A07B7D2E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1800">
                <a:latin typeface="Arial" panose="020B0604020202020204" pitchFamily="34" charset="0"/>
              </a:endParaRPr>
            </a:p>
          </p:txBody>
        </p:sp>
        <p:sp>
          <p:nvSpPr>
            <p:cNvPr id="8221" name="Text Box 118">
              <a:extLst>
                <a:ext uri="{FF2B5EF4-FFF2-40B4-BE49-F238E27FC236}">
                  <a16:creationId xmlns:a16="http://schemas.microsoft.com/office/drawing/2014/main" id="{A4B557BA-8492-7F4B-3E51-1A3B48BC48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vi-VN" sz="3600">
                  <a:solidFill>
                    <a:schemeClr val="bg1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</p:grpSp>
      <p:grpSp>
        <p:nvGrpSpPr>
          <p:cNvPr id="6263" name="Group 119">
            <a:extLst>
              <a:ext uri="{FF2B5EF4-FFF2-40B4-BE49-F238E27FC236}">
                <a16:creationId xmlns:a16="http://schemas.microsoft.com/office/drawing/2014/main" id="{C91466BB-209E-E24F-FC74-BE2EFB9B9495}"/>
              </a:ext>
            </a:extLst>
          </p:cNvPr>
          <p:cNvGrpSpPr>
            <a:grpSpLocks/>
          </p:cNvGrpSpPr>
          <p:nvPr/>
        </p:nvGrpSpPr>
        <p:grpSpPr bwMode="auto">
          <a:xfrm>
            <a:off x="9374188" y="5181600"/>
            <a:ext cx="1370012" cy="1295400"/>
            <a:chOff x="4574" y="3342"/>
            <a:chExt cx="960" cy="912"/>
          </a:xfrm>
        </p:grpSpPr>
        <p:sp>
          <p:nvSpPr>
            <p:cNvPr id="8218" name="AutoShape 120">
              <a:extLst>
                <a:ext uri="{FF2B5EF4-FFF2-40B4-BE49-F238E27FC236}">
                  <a16:creationId xmlns:a16="http://schemas.microsoft.com/office/drawing/2014/main" id="{3392C9CD-C663-94F9-21CE-9EC97DC4DD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1800">
                <a:latin typeface="Arial" panose="020B0604020202020204" pitchFamily="34" charset="0"/>
              </a:endParaRPr>
            </a:p>
          </p:txBody>
        </p:sp>
        <p:sp>
          <p:nvSpPr>
            <p:cNvPr id="8219" name="Text Box 121">
              <a:extLst>
                <a:ext uri="{FF2B5EF4-FFF2-40B4-BE49-F238E27FC236}">
                  <a16:creationId xmlns:a16="http://schemas.microsoft.com/office/drawing/2014/main" id="{812DF248-883F-F02B-4C20-F4524EA251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vi-VN" sz="3600">
                  <a:solidFill>
                    <a:schemeClr val="bg1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grpSp>
        <p:nvGrpSpPr>
          <p:cNvPr id="6281" name="Group 137">
            <a:extLst>
              <a:ext uri="{FF2B5EF4-FFF2-40B4-BE49-F238E27FC236}">
                <a16:creationId xmlns:a16="http://schemas.microsoft.com/office/drawing/2014/main" id="{3DD6B22F-CF52-BB64-833E-7A0ABC140074}"/>
              </a:ext>
            </a:extLst>
          </p:cNvPr>
          <p:cNvGrpSpPr>
            <a:grpSpLocks/>
          </p:cNvGrpSpPr>
          <p:nvPr/>
        </p:nvGrpSpPr>
        <p:grpSpPr bwMode="auto">
          <a:xfrm>
            <a:off x="9372600" y="5181600"/>
            <a:ext cx="1371600" cy="1295400"/>
            <a:chOff x="4574" y="3342"/>
            <a:chExt cx="960" cy="912"/>
          </a:xfrm>
        </p:grpSpPr>
        <p:sp>
          <p:nvSpPr>
            <p:cNvPr id="8216" name="AutoShape 138">
              <a:extLst>
                <a:ext uri="{FF2B5EF4-FFF2-40B4-BE49-F238E27FC236}">
                  <a16:creationId xmlns:a16="http://schemas.microsoft.com/office/drawing/2014/main" id="{CAED55F0-BCEF-EC79-F183-24E890FA1A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1800">
                <a:latin typeface="Arial" panose="020B0604020202020204" pitchFamily="34" charset="0"/>
              </a:endParaRPr>
            </a:p>
          </p:txBody>
        </p:sp>
        <p:sp>
          <p:nvSpPr>
            <p:cNvPr id="8217" name="Text Box 139">
              <a:extLst>
                <a:ext uri="{FF2B5EF4-FFF2-40B4-BE49-F238E27FC236}">
                  <a16:creationId xmlns:a16="http://schemas.microsoft.com/office/drawing/2014/main" id="{DF8F4B09-79EB-8CB1-71A3-37F977700F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vi-VN" sz="2000">
                  <a:solidFill>
                    <a:schemeClr val="bg1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sp>
        <p:nvSpPr>
          <p:cNvPr id="6284" name="Text Box 140">
            <a:extLst>
              <a:ext uri="{FF2B5EF4-FFF2-40B4-BE49-F238E27FC236}">
                <a16:creationId xmlns:a16="http://schemas.microsoft.com/office/drawing/2014/main" id="{FE48E594-A79B-2941-8F1D-0C07E7D09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6026150"/>
            <a:ext cx="608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>
                <a:latin typeface="Arial" panose="020B0604020202020204" pitchFamily="34" charset="0"/>
              </a:rPr>
              <a:t>5 s</a:t>
            </a:r>
          </a:p>
        </p:txBody>
      </p:sp>
    </p:spTree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2" presetClass="emph" presetSubtype="0" repeatCount="1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6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84"/>
                  </p:tgtEl>
                </p:cond>
              </p:nextCondLst>
            </p:seq>
          </p:childTnLst>
        </p:cTn>
      </p:par>
    </p:tnLst>
    <p:bldLst>
      <p:bldP spid="616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2">
            <a:extLst>
              <a:ext uri="{FF2B5EF4-FFF2-40B4-BE49-F238E27FC236}">
                <a16:creationId xmlns:a16="http://schemas.microsoft.com/office/drawing/2014/main" id="{F4CB048F-43CC-62C5-BF61-D67C991314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0812"/>
            <a:ext cx="11887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>
              <a:latin typeface="Arial" panose="020B0604020202020204" pitchFamily="34" charset="0"/>
            </a:endParaRPr>
          </a:p>
        </p:txBody>
      </p:sp>
      <p:pic>
        <p:nvPicPr>
          <p:cNvPr id="9219" name="Picture 3">
            <a:extLst>
              <a:ext uri="{FF2B5EF4-FFF2-40B4-BE49-F238E27FC236}">
                <a16:creationId xmlns:a16="http://schemas.microsoft.com/office/drawing/2014/main" id="{14C51BD3-8423-47B3-544A-3A481D3DA3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3" y="319088"/>
            <a:ext cx="14478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226F7088-8C99-63CD-16B4-FD42912FD6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447800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WordArt 5">
            <a:extLst>
              <a:ext uri="{FF2B5EF4-FFF2-40B4-BE49-F238E27FC236}">
                <a16:creationId xmlns:a16="http://schemas.microsoft.com/office/drawing/2014/main" id="{25110F3C-4C77-D99A-18CB-F1510676462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343400" y="547688"/>
            <a:ext cx="5181600" cy="609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grpSp>
        <p:nvGrpSpPr>
          <p:cNvPr id="9222" name="Group 6">
            <a:extLst>
              <a:ext uri="{FF2B5EF4-FFF2-40B4-BE49-F238E27FC236}">
                <a16:creationId xmlns:a16="http://schemas.microsoft.com/office/drawing/2014/main" id="{DDC21622-EE9E-4CD2-BF15-93F901CD3025}"/>
              </a:ext>
            </a:extLst>
          </p:cNvPr>
          <p:cNvGrpSpPr>
            <a:grpSpLocks/>
          </p:cNvGrpSpPr>
          <p:nvPr/>
        </p:nvGrpSpPr>
        <p:grpSpPr bwMode="auto">
          <a:xfrm>
            <a:off x="8686800" y="6019800"/>
            <a:ext cx="1168400" cy="561975"/>
            <a:chOff x="4512" y="3792"/>
            <a:chExt cx="736" cy="354"/>
          </a:xfrm>
        </p:grpSpPr>
        <p:pic>
          <p:nvPicPr>
            <p:cNvPr id="9247" name="Picture 7">
              <a:extLst>
                <a:ext uri="{FF2B5EF4-FFF2-40B4-BE49-F238E27FC236}">
                  <a16:creationId xmlns:a16="http://schemas.microsoft.com/office/drawing/2014/main" id="{906A6D48-0CD2-CD72-DCA1-A89C4A75F5F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8" name="Text Box 8">
              <a:hlinkClick r:id="rId9" action="ppaction://hlinksldjump" tooltip="Trở lại chọn câu hỏi"/>
              <a:extLst>
                <a:ext uri="{FF2B5EF4-FFF2-40B4-BE49-F238E27FC236}">
                  <a16:creationId xmlns:a16="http://schemas.microsoft.com/office/drawing/2014/main" id="{F6D50311-FA2C-2B6B-6F10-A1E2916A3E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vi-VN" sz="2000">
                  <a:latin typeface=".VnArial Narrow" panose="020B7200000000000000" pitchFamily="34" charset="0"/>
                </a:rPr>
                <a:t>Home</a:t>
              </a:r>
            </a:p>
          </p:txBody>
        </p:sp>
      </p:grpSp>
      <p:sp>
        <p:nvSpPr>
          <p:cNvPr id="9223" name="AutoShape 9">
            <a:extLst>
              <a:ext uri="{FF2B5EF4-FFF2-40B4-BE49-F238E27FC236}">
                <a16:creationId xmlns:a16="http://schemas.microsoft.com/office/drawing/2014/main" id="{6C0A6AFA-80EC-980B-6033-AB69B2830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1604963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>
              <a:latin typeface="Arial" panose="020B0604020202020204" pitchFamily="34" charset="0"/>
            </a:endParaRPr>
          </a:p>
        </p:txBody>
      </p:sp>
      <p:sp>
        <p:nvSpPr>
          <p:cNvPr id="9224" name="AutoShape 10">
            <a:extLst>
              <a:ext uri="{FF2B5EF4-FFF2-40B4-BE49-F238E27FC236}">
                <a16:creationId xmlns:a16="http://schemas.microsoft.com/office/drawing/2014/main" id="{771962AF-B856-4212-8A1F-C4F2B90B2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7025" y="1655763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>
              <a:latin typeface="Arial" panose="020B0604020202020204" pitchFamily="34" charset="0"/>
            </a:endParaRPr>
          </a:p>
        </p:txBody>
      </p:sp>
      <p:sp>
        <p:nvSpPr>
          <p:cNvPr id="9225" name="Text Box 11">
            <a:extLst>
              <a:ext uri="{FF2B5EF4-FFF2-40B4-BE49-F238E27FC236}">
                <a16:creationId xmlns:a16="http://schemas.microsoft.com/office/drawing/2014/main" id="{4CFF8C11-0502-BFEC-8FEA-8F7B7A0549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8925" y="1639888"/>
            <a:ext cx="1612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1800">
                <a:latin typeface=".VnBlack" panose="020B7200000000000000" pitchFamily="34" charset="0"/>
              </a:rPr>
              <a:t>C©u hái 4</a:t>
            </a:r>
          </a:p>
        </p:txBody>
      </p:sp>
      <p:pic>
        <p:nvPicPr>
          <p:cNvPr id="9226" name="Picture 12">
            <a:extLst>
              <a:ext uri="{FF2B5EF4-FFF2-40B4-BE49-F238E27FC236}">
                <a16:creationId xmlns:a16="http://schemas.microsoft.com/office/drawing/2014/main" id="{C9CEBB5A-3437-0BE6-1F16-64CE96070A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8382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15">
            <a:extLst>
              <a:ext uri="{FF2B5EF4-FFF2-40B4-BE49-F238E27FC236}">
                <a16:creationId xmlns:a16="http://schemas.microsoft.com/office/drawing/2014/main" id="{C8AD3EB0-30EC-21B9-892D-A2AF53E0FA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3086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4" name="Text Box 16">
            <a:extLst>
              <a:ext uri="{FF2B5EF4-FFF2-40B4-BE49-F238E27FC236}">
                <a16:creationId xmlns:a16="http://schemas.microsoft.com/office/drawing/2014/main" id="{FB61BFB4-CA7F-BE76-5E29-A4939D56DD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2192337"/>
            <a:ext cx="8382000" cy="259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50000"/>
              </a:spcBef>
              <a:buFontTx/>
              <a:buNone/>
            </a:pPr>
            <a:r>
              <a:rPr lang="en-US" altLang="vi-VN" dirty="0" err="1">
                <a:solidFill>
                  <a:srgbClr val="FF0000"/>
                </a:solidFill>
                <a:latin typeface="UTM Avo" panose="02040603050506020204" pitchFamily="18" charset="0"/>
              </a:rPr>
              <a:t>Bé</a:t>
            </a:r>
            <a:r>
              <a:rPr lang="en-US" altLang="vi-VN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vi-VN" dirty="0" err="1">
                <a:solidFill>
                  <a:srgbClr val="FF0000"/>
                </a:solidFill>
                <a:latin typeface="UTM Avo" panose="02040603050506020204" pitchFamily="18" charset="0"/>
              </a:rPr>
              <a:t>hãy</a:t>
            </a:r>
            <a:r>
              <a:rPr lang="en-US" altLang="vi-VN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vi-VN" dirty="0" err="1">
                <a:solidFill>
                  <a:srgbClr val="FF0000"/>
                </a:solidFill>
                <a:latin typeface="UTM Avo" panose="02040603050506020204" pitchFamily="18" charset="0"/>
              </a:rPr>
              <a:t>tìm</a:t>
            </a:r>
            <a:r>
              <a:rPr lang="en-US" altLang="vi-VN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vi-VN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altLang="vi-VN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vi-VN" dirty="0" err="1">
                <a:solidFill>
                  <a:srgbClr val="FF0000"/>
                </a:solidFill>
                <a:latin typeface="UTM Avo" panose="02040603050506020204" pitchFamily="18" charset="0"/>
              </a:rPr>
              <a:t>còn</a:t>
            </a:r>
            <a:r>
              <a:rPr lang="en-US" altLang="vi-VN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vi-VN" dirty="0" err="1">
                <a:solidFill>
                  <a:srgbClr val="FF0000"/>
                </a:solidFill>
                <a:latin typeface="UTM Avo" panose="02040603050506020204" pitchFamily="18" charset="0"/>
              </a:rPr>
              <a:t>thiếu</a:t>
            </a:r>
            <a:r>
              <a:rPr lang="en-US" altLang="vi-VN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vi-VN" dirty="0" err="1">
                <a:solidFill>
                  <a:srgbClr val="FF0000"/>
                </a:solidFill>
                <a:latin typeface="UTM Avo" panose="02040603050506020204" pitchFamily="18" charset="0"/>
              </a:rPr>
              <a:t>trong</a:t>
            </a:r>
            <a:r>
              <a:rPr lang="en-US" altLang="vi-VN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vi-VN" dirty="0" err="1">
                <a:solidFill>
                  <a:srgbClr val="FF0000"/>
                </a:solidFill>
                <a:latin typeface="UTM Avo" panose="02040603050506020204" pitchFamily="18" charset="0"/>
              </a:rPr>
              <a:t>từ</a:t>
            </a:r>
            <a:r>
              <a:rPr lang="en-US" altLang="vi-VN" dirty="0">
                <a:solidFill>
                  <a:srgbClr val="FF0000"/>
                </a:solidFill>
                <a:latin typeface="UTM Avo" panose="02040603050506020204" pitchFamily="18" charset="0"/>
              </a:rPr>
              <a:t>: </a:t>
            </a:r>
          </a:p>
          <a:p>
            <a:pPr algn="ctr" eaLnBrk="1" hangingPunct="1">
              <a:lnSpc>
                <a:spcPct val="120000"/>
              </a:lnSpc>
              <a:spcBef>
                <a:spcPct val="50000"/>
              </a:spcBef>
              <a:buFontTx/>
              <a:buNone/>
            </a:pPr>
            <a:r>
              <a:rPr lang="en-US" altLang="vi-VN" sz="80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vi-VN" sz="80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altLang="vi-VN" sz="80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….í</a:t>
            </a:r>
            <a:endParaRPr lang="en-US" altLang="vi-VN" sz="6000" dirty="0">
              <a:solidFill>
                <a:srgbClr val="0000FF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5" name="Text Box 17">
            <a:extLst>
              <a:ext uri="{FF2B5EF4-FFF2-40B4-BE49-F238E27FC236}">
                <a16:creationId xmlns:a16="http://schemas.microsoft.com/office/drawing/2014/main" id="{57BA9A49-686F-18E1-8F89-C9F86CA1FB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4953000"/>
            <a:ext cx="2133600" cy="952500"/>
          </a:xfrm>
          <a:prstGeom prst="rect">
            <a:avLst/>
          </a:prstGeom>
          <a:solidFill>
            <a:srgbClr val="FFCC00"/>
          </a:solidFill>
          <a:ln w="38100" cmpd="dbl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628900" indent="-3429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3086100" indent="-3429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543300" indent="-3429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4000500" indent="-3429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5400">
                <a:latin typeface=".VnAvant" panose="020B7200000000000000" pitchFamily="34" charset="0"/>
              </a:rPr>
              <a:t>b</a:t>
            </a:r>
          </a:p>
        </p:txBody>
      </p:sp>
      <p:sp>
        <p:nvSpPr>
          <p:cNvPr id="7186" name="Text Box 18">
            <a:extLst>
              <a:ext uri="{FF2B5EF4-FFF2-40B4-BE49-F238E27FC236}">
                <a16:creationId xmlns:a16="http://schemas.microsoft.com/office/drawing/2014/main" id="{8AFCE7D9-636E-3A0B-3D5E-F863547695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6925" y="6130925"/>
            <a:ext cx="954088" cy="369888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  <a:contourClr>
              <a:srgbClr val="FFCC66"/>
            </a:contourClr>
          </a:sp3d>
        </p:spPr>
        <p:txBody>
          <a:bodyPr wrap="none">
            <a:spAutoFit/>
            <a:flatTx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vi-VN">
                <a:effectLst>
                  <a:outerShdw blurRad="38100" dist="38100" dir="2700000" algn="tl">
                    <a:srgbClr val="FFFFFF"/>
                  </a:outerShdw>
                </a:effectLst>
                <a:latin typeface=".VnArial" panose="020B7200000000000000" pitchFamily="34" charset="0"/>
              </a:rPr>
              <a:t>§¸p ¸n</a:t>
            </a:r>
          </a:p>
        </p:txBody>
      </p:sp>
      <p:grpSp>
        <p:nvGrpSpPr>
          <p:cNvPr id="7247" name="Group 79">
            <a:extLst>
              <a:ext uri="{FF2B5EF4-FFF2-40B4-BE49-F238E27FC236}">
                <a16:creationId xmlns:a16="http://schemas.microsoft.com/office/drawing/2014/main" id="{EEAFCB11-F579-F2E7-FA45-41A9F49E6F76}"/>
              </a:ext>
            </a:extLst>
          </p:cNvPr>
          <p:cNvGrpSpPr>
            <a:grpSpLocks/>
          </p:cNvGrpSpPr>
          <p:nvPr/>
        </p:nvGrpSpPr>
        <p:grpSpPr bwMode="auto">
          <a:xfrm>
            <a:off x="9374188" y="5181600"/>
            <a:ext cx="1370012" cy="1295400"/>
            <a:chOff x="4574" y="3342"/>
            <a:chExt cx="960" cy="912"/>
          </a:xfrm>
        </p:grpSpPr>
        <p:sp>
          <p:nvSpPr>
            <p:cNvPr id="9245" name="AutoShape 80">
              <a:extLst>
                <a:ext uri="{FF2B5EF4-FFF2-40B4-BE49-F238E27FC236}">
                  <a16:creationId xmlns:a16="http://schemas.microsoft.com/office/drawing/2014/main" id="{1EDAFF0D-02D8-5538-D8CC-C7F7B809DA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1800">
                <a:latin typeface="Arial" panose="020B0604020202020204" pitchFamily="34" charset="0"/>
              </a:endParaRPr>
            </a:p>
          </p:txBody>
        </p:sp>
        <p:sp>
          <p:nvSpPr>
            <p:cNvPr id="9246" name="Text Box 81">
              <a:extLst>
                <a:ext uri="{FF2B5EF4-FFF2-40B4-BE49-F238E27FC236}">
                  <a16:creationId xmlns:a16="http://schemas.microsoft.com/office/drawing/2014/main" id="{463E7A51-6958-5F15-510E-81D4E8778F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vi-VN" sz="3600">
                  <a:solidFill>
                    <a:schemeClr val="bg1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grpSp>
        <p:nvGrpSpPr>
          <p:cNvPr id="7250" name="Group 82">
            <a:extLst>
              <a:ext uri="{FF2B5EF4-FFF2-40B4-BE49-F238E27FC236}">
                <a16:creationId xmlns:a16="http://schemas.microsoft.com/office/drawing/2014/main" id="{AC37643C-B796-62F9-A69F-1A4D2D1221AE}"/>
              </a:ext>
            </a:extLst>
          </p:cNvPr>
          <p:cNvGrpSpPr>
            <a:grpSpLocks/>
          </p:cNvGrpSpPr>
          <p:nvPr/>
        </p:nvGrpSpPr>
        <p:grpSpPr bwMode="auto">
          <a:xfrm>
            <a:off x="9374188" y="5181600"/>
            <a:ext cx="1370012" cy="1295400"/>
            <a:chOff x="4574" y="3342"/>
            <a:chExt cx="960" cy="912"/>
          </a:xfrm>
        </p:grpSpPr>
        <p:sp>
          <p:nvSpPr>
            <p:cNvPr id="9243" name="AutoShape 83">
              <a:extLst>
                <a:ext uri="{FF2B5EF4-FFF2-40B4-BE49-F238E27FC236}">
                  <a16:creationId xmlns:a16="http://schemas.microsoft.com/office/drawing/2014/main" id="{662CAD4B-6D81-72E2-D930-CD8B7CCFA0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1800">
                <a:latin typeface="Arial" panose="020B0604020202020204" pitchFamily="34" charset="0"/>
              </a:endParaRPr>
            </a:p>
          </p:txBody>
        </p:sp>
        <p:sp>
          <p:nvSpPr>
            <p:cNvPr id="9244" name="Text Box 84">
              <a:extLst>
                <a:ext uri="{FF2B5EF4-FFF2-40B4-BE49-F238E27FC236}">
                  <a16:creationId xmlns:a16="http://schemas.microsoft.com/office/drawing/2014/main" id="{4F670531-209B-DB4C-B6AE-234641C60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vi-VN" sz="3600">
                  <a:solidFill>
                    <a:schemeClr val="bg1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7253" name="Group 85">
            <a:extLst>
              <a:ext uri="{FF2B5EF4-FFF2-40B4-BE49-F238E27FC236}">
                <a16:creationId xmlns:a16="http://schemas.microsoft.com/office/drawing/2014/main" id="{F0C5DEF9-7707-C5B1-4874-294F26B6A645}"/>
              </a:ext>
            </a:extLst>
          </p:cNvPr>
          <p:cNvGrpSpPr>
            <a:grpSpLocks/>
          </p:cNvGrpSpPr>
          <p:nvPr/>
        </p:nvGrpSpPr>
        <p:grpSpPr bwMode="auto">
          <a:xfrm>
            <a:off x="9374188" y="5181600"/>
            <a:ext cx="1370012" cy="1295400"/>
            <a:chOff x="4574" y="3342"/>
            <a:chExt cx="960" cy="912"/>
          </a:xfrm>
        </p:grpSpPr>
        <p:sp>
          <p:nvSpPr>
            <p:cNvPr id="9241" name="AutoShape 86">
              <a:extLst>
                <a:ext uri="{FF2B5EF4-FFF2-40B4-BE49-F238E27FC236}">
                  <a16:creationId xmlns:a16="http://schemas.microsoft.com/office/drawing/2014/main" id="{462641EA-269C-1098-3555-962E7AD1EF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1800">
                <a:latin typeface="Arial" panose="020B0604020202020204" pitchFamily="34" charset="0"/>
              </a:endParaRPr>
            </a:p>
          </p:txBody>
        </p:sp>
        <p:sp>
          <p:nvSpPr>
            <p:cNvPr id="9242" name="Text Box 87">
              <a:extLst>
                <a:ext uri="{FF2B5EF4-FFF2-40B4-BE49-F238E27FC236}">
                  <a16:creationId xmlns:a16="http://schemas.microsoft.com/office/drawing/2014/main" id="{E3BC4685-A8BD-B5B0-8969-77CF3DCA1C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vi-VN" sz="3600">
                  <a:solidFill>
                    <a:schemeClr val="bg1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</p:grpSp>
      <p:grpSp>
        <p:nvGrpSpPr>
          <p:cNvPr id="7256" name="Group 88">
            <a:extLst>
              <a:ext uri="{FF2B5EF4-FFF2-40B4-BE49-F238E27FC236}">
                <a16:creationId xmlns:a16="http://schemas.microsoft.com/office/drawing/2014/main" id="{8B28E5A5-1540-3E86-C471-7719506882DE}"/>
              </a:ext>
            </a:extLst>
          </p:cNvPr>
          <p:cNvGrpSpPr>
            <a:grpSpLocks/>
          </p:cNvGrpSpPr>
          <p:nvPr/>
        </p:nvGrpSpPr>
        <p:grpSpPr bwMode="auto">
          <a:xfrm>
            <a:off x="9374188" y="5181600"/>
            <a:ext cx="1370012" cy="1295400"/>
            <a:chOff x="4574" y="3342"/>
            <a:chExt cx="960" cy="912"/>
          </a:xfrm>
        </p:grpSpPr>
        <p:sp>
          <p:nvSpPr>
            <p:cNvPr id="9239" name="AutoShape 89">
              <a:extLst>
                <a:ext uri="{FF2B5EF4-FFF2-40B4-BE49-F238E27FC236}">
                  <a16:creationId xmlns:a16="http://schemas.microsoft.com/office/drawing/2014/main" id="{42894321-8D9F-315A-6B7B-0ABB2AE01D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1800">
                <a:latin typeface="Arial" panose="020B0604020202020204" pitchFamily="34" charset="0"/>
              </a:endParaRPr>
            </a:p>
          </p:txBody>
        </p:sp>
        <p:sp>
          <p:nvSpPr>
            <p:cNvPr id="9240" name="Text Box 90">
              <a:extLst>
                <a:ext uri="{FF2B5EF4-FFF2-40B4-BE49-F238E27FC236}">
                  <a16:creationId xmlns:a16="http://schemas.microsoft.com/office/drawing/2014/main" id="{3D3CB7B2-3DF3-1E13-074F-B923BFBCA4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vi-VN" sz="3600">
                  <a:solidFill>
                    <a:schemeClr val="bg1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grpSp>
        <p:nvGrpSpPr>
          <p:cNvPr id="7274" name="Group 106">
            <a:extLst>
              <a:ext uri="{FF2B5EF4-FFF2-40B4-BE49-F238E27FC236}">
                <a16:creationId xmlns:a16="http://schemas.microsoft.com/office/drawing/2014/main" id="{886E7EDF-CD76-483C-3555-C9F24D42BC34}"/>
              </a:ext>
            </a:extLst>
          </p:cNvPr>
          <p:cNvGrpSpPr>
            <a:grpSpLocks/>
          </p:cNvGrpSpPr>
          <p:nvPr/>
        </p:nvGrpSpPr>
        <p:grpSpPr bwMode="auto">
          <a:xfrm>
            <a:off x="9372600" y="5181600"/>
            <a:ext cx="1371600" cy="1295400"/>
            <a:chOff x="4574" y="3342"/>
            <a:chExt cx="960" cy="912"/>
          </a:xfrm>
        </p:grpSpPr>
        <p:sp>
          <p:nvSpPr>
            <p:cNvPr id="9237" name="AutoShape 107">
              <a:extLst>
                <a:ext uri="{FF2B5EF4-FFF2-40B4-BE49-F238E27FC236}">
                  <a16:creationId xmlns:a16="http://schemas.microsoft.com/office/drawing/2014/main" id="{63FE18D8-BDA8-F443-0B88-3062258B59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1800">
                <a:latin typeface="Arial" panose="020B0604020202020204" pitchFamily="34" charset="0"/>
              </a:endParaRPr>
            </a:p>
          </p:txBody>
        </p:sp>
        <p:sp>
          <p:nvSpPr>
            <p:cNvPr id="9238" name="Text Box 108">
              <a:extLst>
                <a:ext uri="{FF2B5EF4-FFF2-40B4-BE49-F238E27FC236}">
                  <a16:creationId xmlns:a16="http://schemas.microsoft.com/office/drawing/2014/main" id="{CE7C1AC2-65A2-73C6-9A79-D6C5D36654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vi-VN" sz="2000">
                  <a:solidFill>
                    <a:schemeClr val="bg1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sp>
        <p:nvSpPr>
          <p:cNvPr id="7277" name="Text Box 109">
            <a:extLst>
              <a:ext uri="{FF2B5EF4-FFF2-40B4-BE49-F238E27FC236}">
                <a16:creationId xmlns:a16="http://schemas.microsoft.com/office/drawing/2014/main" id="{46CD1F42-1C79-0239-DC74-7A66A104F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7538" y="6019800"/>
            <a:ext cx="6794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>
                <a:latin typeface="Arial" panose="020B0604020202020204" pitchFamily="34" charset="0"/>
              </a:rPr>
              <a:t>5 s</a:t>
            </a:r>
          </a:p>
        </p:txBody>
      </p:sp>
      <p:pic>
        <p:nvPicPr>
          <p:cNvPr id="2050" name="Picture 2" descr="Quả bí đỏ - Thực phẩm bổ dưỡng mang lại sức khỏe và sắc đẹp ...">
            <a:extLst>
              <a:ext uri="{FF2B5EF4-FFF2-40B4-BE49-F238E27FC236}">
                <a16:creationId xmlns:a16="http://schemas.microsoft.com/office/drawing/2014/main" id="{11E77B1C-EE02-03F1-511B-A711A4A24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88" y="3057561"/>
            <a:ext cx="257175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A9CC4C-94D6-144A-846A-27F65F6CE81E}"/>
              </a:ext>
            </a:extLst>
          </p:cNvPr>
          <p:cNvSpPr txBox="1"/>
          <p:nvPr/>
        </p:nvSpPr>
        <p:spPr>
          <a:xfrm>
            <a:off x="1714499" y="4418012"/>
            <a:ext cx="22907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EE0000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EE0000"/>
                </a:solidFill>
                <a:latin typeface="UTM Avo" panose="02040603050506020204" pitchFamily="18" charset="0"/>
              </a:rPr>
              <a:t>Quả</a:t>
            </a:r>
            <a:r>
              <a:rPr lang="en-US" sz="4400" dirty="0">
                <a:solidFill>
                  <a:srgbClr val="EE0000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EE0000"/>
                </a:solidFill>
                <a:latin typeface="UTM Avo" panose="02040603050506020204" pitchFamily="18" charset="0"/>
              </a:rPr>
              <a:t>bí</a:t>
            </a:r>
            <a:endParaRPr lang="vi-VN" sz="4000" dirty="0">
              <a:solidFill>
                <a:srgbClr val="EE0000"/>
              </a:solidFill>
            </a:endParaRPr>
          </a:p>
        </p:txBody>
      </p:sp>
    </p:spTree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mph" presetSubtype="0" repeatCount="1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2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77"/>
                  </p:tgtEl>
                </p:cond>
              </p:nextCondLst>
            </p:seq>
          </p:childTnLst>
        </p:cTn>
      </p:par>
    </p:tnLst>
    <p:bldLst>
      <p:bldP spid="718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6AB2F0A-9627-C06F-CE9A-D6BEBFAED7CE}"/>
              </a:ext>
            </a:extLst>
          </p:cNvPr>
          <p:cNvGrpSpPr/>
          <p:nvPr/>
        </p:nvGrpSpPr>
        <p:grpSpPr>
          <a:xfrm>
            <a:off x="149225" y="319088"/>
            <a:ext cx="12192000" cy="6681995"/>
            <a:chOff x="815727" y="333375"/>
            <a:chExt cx="12192000" cy="6681995"/>
          </a:xfrm>
        </p:grpSpPr>
        <p:sp>
          <p:nvSpPr>
            <p:cNvPr id="10242" name="AutoShape 2">
              <a:extLst>
                <a:ext uri="{FF2B5EF4-FFF2-40B4-BE49-F238E27FC236}">
                  <a16:creationId xmlns:a16="http://schemas.microsoft.com/office/drawing/2014/main" id="{DD3EA535-468F-6E15-1AC0-291378A46F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727" y="333375"/>
              <a:ext cx="12192000" cy="668199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57150" cmpd="thinThick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1800" dirty="0">
                <a:latin typeface="Arial" panose="020B0604020202020204" pitchFamily="34" charset="0"/>
              </a:endParaRPr>
            </a:p>
          </p:txBody>
        </p:sp>
        <p:pic>
          <p:nvPicPr>
            <p:cNvPr id="2050" name="Picture 2" descr="Hình ảnh Quả đào Ngon Ngọt PNG, Vector, PSD, và biểu tượng ...">
              <a:extLst>
                <a:ext uri="{FF2B5EF4-FFF2-40B4-BE49-F238E27FC236}">
                  <a16:creationId xmlns:a16="http://schemas.microsoft.com/office/drawing/2014/main" id="{9199CBB5-BBB4-5C52-A134-0FA637D362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0507" y="2811463"/>
              <a:ext cx="2032496" cy="1912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43" name="Picture 3">
            <a:extLst>
              <a:ext uri="{FF2B5EF4-FFF2-40B4-BE49-F238E27FC236}">
                <a16:creationId xmlns:a16="http://schemas.microsoft.com/office/drawing/2014/main" id="{79E088A0-4779-78A1-B414-2E369F7FED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3" y="319088"/>
            <a:ext cx="14478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1601B7D4-F410-6783-B0C2-0DB8D066D3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447800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WordArt 5">
            <a:extLst>
              <a:ext uri="{FF2B5EF4-FFF2-40B4-BE49-F238E27FC236}">
                <a16:creationId xmlns:a16="http://schemas.microsoft.com/office/drawing/2014/main" id="{B8907CD3-BD5D-91F1-F18F-A24C52719CC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343400" y="547688"/>
            <a:ext cx="5181600" cy="609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grpSp>
        <p:nvGrpSpPr>
          <p:cNvPr id="10246" name="Group 6">
            <a:extLst>
              <a:ext uri="{FF2B5EF4-FFF2-40B4-BE49-F238E27FC236}">
                <a16:creationId xmlns:a16="http://schemas.microsoft.com/office/drawing/2014/main" id="{C1E33238-2790-6C13-6F0E-5D8A9A436563}"/>
              </a:ext>
            </a:extLst>
          </p:cNvPr>
          <p:cNvGrpSpPr>
            <a:grpSpLocks/>
          </p:cNvGrpSpPr>
          <p:nvPr/>
        </p:nvGrpSpPr>
        <p:grpSpPr bwMode="auto">
          <a:xfrm>
            <a:off x="8686800" y="6019800"/>
            <a:ext cx="1168400" cy="561975"/>
            <a:chOff x="4512" y="3792"/>
            <a:chExt cx="736" cy="354"/>
          </a:xfrm>
        </p:grpSpPr>
        <p:pic>
          <p:nvPicPr>
            <p:cNvPr id="10271" name="Picture 7">
              <a:extLst>
                <a:ext uri="{FF2B5EF4-FFF2-40B4-BE49-F238E27FC236}">
                  <a16:creationId xmlns:a16="http://schemas.microsoft.com/office/drawing/2014/main" id="{6D33052E-6343-61AA-31D8-B61D9027BE4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72" name="Text Box 8">
              <a:hlinkClick r:id="rId10" action="ppaction://hlinksldjump" tooltip="Trở lại chọn câu hỏi"/>
              <a:extLst>
                <a:ext uri="{FF2B5EF4-FFF2-40B4-BE49-F238E27FC236}">
                  <a16:creationId xmlns:a16="http://schemas.microsoft.com/office/drawing/2014/main" id="{7395FEEE-5039-63DA-7CFF-9A3B3884F5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vi-VN" sz="2000">
                  <a:latin typeface=".VnArial Narrow" panose="020B7200000000000000" pitchFamily="34" charset="0"/>
                </a:rPr>
                <a:t>Home</a:t>
              </a:r>
            </a:p>
          </p:txBody>
        </p:sp>
      </p:grpSp>
      <p:sp>
        <p:nvSpPr>
          <p:cNvPr id="10247" name="AutoShape 9">
            <a:extLst>
              <a:ext uri="{FF2B5EF4-FFF2-40B4-BE49-F238E27FC236}">
                <a16:creationId xmlns:a16="http://schemas.microsoft.com/office/drawing/2014/main" id="{3805E5A2-B175-1A1B-03F1-82183FEF5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1604963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>
              <a:latin typeface="Arial" panose="020B0604020202020204" pitchFamily="34" charset="0"/>
            </a:endParaRPr>
          </a:p>
        </p:txBody>
      </p:sp>
      <p:sp>
        <p:nvSpPr>
          <p:cNvPr id="10248" name="AutoShape 10">
            <a:extLst>
              <a:ext uri="{FF2B5EF4-FFF2-40B4-BE49-F238E27FC236}">
                <a16:creationId xmlns:a16="http://schemas.microsoft.com/office/drawing/2014/main" id="{02F926EF-0BC7-0C5A-6489-B387AD7D90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7025" y="1655763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>
              <a:latin typeface="Arial" panose="020B0604020202020204" pitchFamily="34" charset="0"/>
            </a:endParaRPr>
          </a:p>
        </p:txBody>
      </p:sp>
      <p:sp>
        <p:nvSpPr>
          <p:cNvPr id="10249" name="Text Box 11">
            <a:extLst>
              <a:ext uri="{FF2B5EF4-FFF2-40B4-BE49-F238E27FC236}">
                <a16:creationId xmlns:a16="http://schemas.microsoft.com/office/drawing/2014/main" id="{16870A2B-A2D4-6F20-54FA-3E19879925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8925" y="1639888"/>
            <a:ext cx="1612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1800">
                <a:latin typeface=".VnBlack" panose="020B7200000000000000" pitchFamily="34" charset="0"/>
              </a:rPr>
              <a:t>C©u hái 5</a:t>
            </a:r>
          </a:p>
        </p:txBody>
      </p:sp>
      <p:pic>
        <p:nvPicPr>
          <p:cNvPr id="10250" name="Picture 12">
            <a:extLst>
              <a:ext uri="{FF2B5EF4-FFF2-40B4-BE49-F238E27FC236}">
                <a16:creationId xmlns:a16="http://schemas.microsoft.com/office/drawing/2014/main" id="{DB664619-B58F-D82C-3422-85446B9944C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8382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3">
            <a:extLst>
              <a:ext uri="{FF2B5EF4-FFF2-40B4-BE49-F238E27FC236}">
                <a16:creationId xmlns:a16="http://schemas.microsoft.com/office/drawing/2014/main" id="{4B0A5737-D89B-D7BA-4C7D-08CAC17D24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478" y="5681146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4" name="Text Box 14">
            <a:extLst>
              <a:ext uri="{FF2B5EF4-FFF2-40B4-BE49-F238E27FC236}">
                <a16:creationId xmlns:a16="http://schemas.microsoft.com/office/drawing/2014/main" id="{7C2205ED-959E-1DBC-B0D9-B7AAB51723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381" y="2417098"/>
            <a:ext cx="9706170" cy="236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Bé</a:t>
            </a:r>
            <a:r>
              <a:rPr lang="en-US" altLang="vi-VN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altLang="vi-VN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altLang="vi-VN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vi-VN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cái</a:t>
            </a:r>
            <a:r>
              <a:rPr lang="en-US" altLang="vi-VN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vi-VN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       </a:t>
            </a:r>
            <a:r>
              <a:rPr lang="en-US" altLang="vi-VN" sz="80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altLang="vi-VN" sz="8000" dirty="0">
                <a:solidFill>
                  <a:srgbClr val="FF0000"/>
                </a:solidFill>
                <a:latin typeface="UTM Avo" panose="02040603050506020204" pitchFamily="18" charset="0"/>
              </a:rPr>
              <a:t> …</a:t>
            </a:r>
            <a:r>
              <a:rPr lang="en-US" altLang="vi-VN" sz="8000" dirty="0" err="1">
                <a:solidFill>
                  <a:srgbClr val="FF0000"/>
                </a:solidFill>
                <a:latin typeface="UTM Avo" panose="02040603050506020204" pitchFamily="18" charset="0"/>
              </a:rPr>
              <a:t>ào</a:t>
            </a:r>
            <a:r>
              <a:rPr lang="en-US" altLang="vi-VN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46095" name="Text Box 15">
            <a:extLst>
              <a:ext uri="{FF2B5EF4-FFF2-40B4-BE49-F238E27FC236}">
                <a16:creationId xmlns:a16="http://schemas.microsoft.com/office/drawing/2014/main" id="{F188CBFD-2B55-3BFB-04DE-9CD0984FD4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4724400"/>
            <a:ext cx="3581400" cy="1049338"/>
          </a:xfrm>
          <a:prstGeom prst="rect">
            <a:avLst/>
          </a:prstGeom>
          <a:solidFill>
            <a:srgbClr val="FFCC00"/>
          </a:solidFill>
          <a:ln w="38100" cmpd="dbl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628900" indent="-3429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3086100" indent="-3429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543300" indent="-3429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4000500" indent="-3429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55000"/>
              </a:spcBef>
            </a:pPr>
            <a:r>
              <a:rPr lang="en-US" altLang="vi-VN" sz="5400">
                <a:solidFill>
                  <a:srgbClr val="0000FF"/>
                </a:solidFill>
                <a:latin typeface=".VnAvant" panose="020B7200000000000000" pitchFamily="34" charset="0"/>
              </a:rPr>
              <a:t>đ</a:t>
            </a:r>
          </a:p>
        </p:txBody>
      </p:sp>
      <p:sp>
        <p:nvSpPr>
          <p:cNvPr id="46096" name="Text Box 16">
            <a:extLst>
              <a:ext uri="{FF2B5EF4-FFF2-40B4-BE49-F238E27FC236}">
                <a16:creationId xmlns:a16="http://schemas.microsoft.com/office/drawing/2014/main" id="{8D588924-C153-BFFF-DC1C-570EEF29AB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6925" y="6130925"/>
            <a:ext cx="954088" cy="369888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  <a:contourClr>
              <a:srgbClr val="FFCC66"/>
            </a:contourClr>
          </a:sp3d>
        </p:spPr>
        <p:txBody>
          <a:bodyPr wrap="none">
            <a:spAutoFit/>
            <a:flatTx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vi-VN">
                <a:effectLst>
                  <a:outerShdw blurRad="38100" dist="38100" dir="2700000" algn="tl">
                    <a:srgbClr val="FFFFFF"/>
                  </a:outerShdw>
                </a:effectLst>
                <a:latin typeface=".VnArial" panose="020B7200000000000000" pitchFamily="34" charset="0"/>
              </a:rPr>
              <a:t>§¸p ¸n</a:t>
            </a:r>
          </a:p>
        </p:txBody>
      </p:sp>
      <p:grpSp>
        <p:nvGrpSpPr>
          <p:cNvPr id="46099" name="Group 19">
            <a:extLst>
              <a:ext uri="{FF2B5EF4-FFF2-40B4-BE49-F238E27FC236}">
                <a16:creationId xmlns:a16="http://schemas.microsoft.com/office/drawing/2014/main" id="{A502A7C7-6CC6-376E-F719-933832AEC80D}"/>
              </a:ext>
            </a:extLst>
          </p:cNvPr>
          <p:cNvGrpSpPr>
            <a:grpSpLocks/>
          </p:cNvGrpSpPr>
          <p:nvPr/>
        </p:nvGrpSpPr>
        <p:grpSpPr bwMode="auto">
          <a:xfrm>
            <a:off x="9374188" y="5181600"/>
            <a:ext cx="1370012" cy="1295400"/>
            <a:chOff x="4574" y="3342"/>
            <a:chExt cx="960" cy="912"/>
          </a:xfrm>
        </p:grpSpPr>
        <p:sp>
          <p:nvSpPr>
            <p:cNvPr id="10269" name="AutoShape 20">
              <a:extLst>
                <a:ext uri="{FF2B5EF4-FFF2-40B4-BE49-F238E27FC236}">
                  <a16:creationId xmlns:a16="http://schemas.microsoft.com/office/drawing/2014/main" id="{03BEB1C1-2B5C-26A2-294D-AC60918ACD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1800">
                <a:latin typeface="Arial" panose="020B0604020202020204" pitchFamily="34" charset="0"/>
              </a:endParaRPr>
            </a:p>
          </p:txBody>
        </p:sp>
        <p:sp>
          <p:nvSpPr>
            <p:cNvPr id="10270" name="Text Box 21">
              <a:extLst>
                <a:ext uri="{FF2B5EF4-FFF2-40B4-BE49-F238E27FC236}">
                  <a16:creationId xmlns:a16="http://schemas.microsoft.com/office/drawing/2014/main" id="{F5D16EC8-8AEB-E8E7-792E-CE15D8B9DE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vi-VN" sz="3600">
                  <a:solidFill>
                    <a:schemeClr val="bg1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grpSp>
        <p:nvGrpSpPr>
          <p:cNvPr id="46102" name="Group 22">
            <a:extLst>
              <a:ext uri="{FF2B5EF4-FFF2-40B4-BE49-F238E27FC236}">
                <a16:creationId xmlns:a16="http://schemas.microsoft.com/office/drawing/2014/main" id="{52EC51FA-3B7D-3717-9066-505135FA7C2A}"/>
              </a:ext>
            </a:extLst>
          </p:cNvPr>
          <p:cNvGrpSpPr>
            <a:grpSpLocks/>
          </p:cNvGrpSpPr>
          <p:nvPr/>
        </p:nvGrpSpPr>
        <p:grpSpPr bwMode="auto">
          <a:xfrm>
            <a:off x="9374188" y="5181600"/>
            <a:ext cx="1370012" cy="1295400"/>
            <a:chOff x="4574" y="3342"/>
            <a:chExt cx="960" cy="912"/>
          </a:xfrm>
        </p:grpSpPr>
        <p:sp>
          <p:nvSpPr>
            <p:cNvPr id="10267" name="AutoShape 23">
              <a:extLst>
                <a:ext uri="{FF2B5EF4-FFF2-40B4-BE49-F238E27FC236}">
                  <a16:creationId xmlns:a16="http://schemas.microsoft.com/office/drawing/2014/main" id="{E0E336CC-45B6-D342-403E-50BB3FA10B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1800">
                <a:latin typeface="Arial" panose="020B0604020202020204" pitchFamily="34" charset="0"/>
              </a:endParaRPr>
            </a:p>
          </p:txBody>
        </p:sp>
        <p:sp>
          <p:nvSpPr>
            <p:cNvPr id="10268" name="Text Box 24">
              <a:extLst>
                <a:ext uri="{FF2B5EF4-FFF2-40B4-BE49-F238E27FC236}">
                  <a16:creationId xmlns:a16="http://schemas.microsoft.com/office/drawing/2014/main" id="{80FB0E97-2A0F-CD85-53BB-4487AD10DF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vi-VN" sz="3600">
                  <a:solidFill>
                    <a:schemeClr val="bg1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46105" name="Group 25">
            <a:extLst>
              <a:ext uri="{FF2B5EF4-FFF2-40B4-BE49-F238E27FC236}">
                <a16:creationId xmlns:a16="http://schemas.microsoft.com/office/drawing/2014/main" id="{0D338E41-0D53-04D9-0B74-BAE9026A35E3}"/>
              </a:ext>
            </a:extLst>
          </p:cNvPr>
          <p:cNvGrpSpPr>
            <a:grpSpLocks/>
          </p:cNvGrpSpPr>
          <p:nvPr/>
        </p:nvGrpSpPr>
        <p:grpSpPr bwMode="auto">
          <a:xfrm>
            <a:off x="9374188" y="5181600"/>
            <a:ext cx="1370012" cy="1295400"/>
            <a:chOff x="4574" y="3342"/>
            <a:chExt cx="960" cy="912"/>
          </a:xfrm>
        </p:grpSpPr>
        <p:sp>
          <p:nvSpPr>
            <p:cNvPr id="10265" name="AutoShape 26">
              <a:extLst>
                <a:ext uri="{FF2B5EF4-FFF2-40B4-BE49-F238E27FC236}">
                  <a16:creationId xmlns:a16="http://schemas.microsoft.com/office/drawing/2014/main" id="{DBE5F00D-1B08-A2C8-21B1-E067A8F8FB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1800">
                <a:latin typeface="Arial" panose="020B0604020202020204" pitchFamily="34" charset="0"/>
              </a:endParaRPr>
            </a:p>
          </p:txBody>
        </p:sp>
        <p:sp>
          <p:nvSpPr>
            <p:cNvPr id="10266" name="Text Box 27">
              <a:extLst>
                <a:ext uri="{FF2B5EF4-FFF2-40B4-BE49-F238E27FC236}">
                  <a16:creationId xmlns:a16="http://schemas.microsoft.com/office/drawing/2014/main" id="{6C8AAFDA-EE30-A3B2-F079-9EAEE4C0BA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vi-VN" sz="3600">
                  <a:solidFill>
                    <a:schemeClr val="bg1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</p:grpSp>
      <p:grpSp>
        <p:nvGrpSpPr>
          <p:cNvPr id="46108" name="Group 28">
            <a:extLst>
              <a:ext uri="{FF2B5EF4-FFF2-40B4-BE49-F238E27FC236}">
                <a16:creationId xmlns:a16="http://schemas.microsoft.com/office/drawing/2014/main" id="{7136CA76-F380-6A5C-0FB9-C13FB41F4B13}"/>
              </a:ext>
            </a:extLst>
          </p:cNvPr>
          <p:cNvGrpSpPr>
            <a:grpSpLocks/>
          </p:cNvGrpSpPr>
          <p:nvPr/>
        </p:nvGrpSpPr>
        <p:grpSpPr bwMode="auto">
          <a:xfrm>
            <a:off x="9374188" y="5181600"/>
            <a:ext cx="1370012" cy="1295400"/>
            <a:chOff x="4574" y="3342"/>
            <a:chExt cx="960" cy="912"/>
          </a:xfrm>
        </p:grpSpPr>
        <p:sp>
          <p:nvSpPr>
            <p:cNvPr id="10263" name="AutoShape 29">
              <a:extLst>
                <a:ext uri="{FF2B5EF4-FFF2-40B4-BE49-F238E27FC236}">
                  <a16:creationId xmlns:a16="http://schemas.microsoft.com/office/drawing/2014/main" id="{3023B077-A12F-F1B1-9753-5BFA057452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1800">
                <a:latin typeface="Arial" panose="020B0604020202020204" pitchFamily="34" charset="0"/>
              </a:endParaRPr>
            </a:p>
          </p:txBody>
        </p:sp>
        <p:sp>
          <p:nvSpPr>
            <p:cNvPr id="10264" name="Text Box 30">
              <a:extLst>
                <a:ext uri="{FF2B5EF4-FFF2-40B4-BE49-F238E27FC236}">
                  <a16:creationId xmlns:a16="http://schemas.microsoft.com/office/drawing/2014/main" id="{F8003156-E076-CF22-95E4-9BA6F56DD7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vi-VN" sz="3600">
                  <a:solidFill>
                    <a:schemeClr val="bg1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grpSp>
        <p:nvGrpSpPr>
          <p:cNvPr id="46126" name="Group 46">
            <a:extLst>
              <a:ext uri="{FF2B5EF4-FFF2-40B4-BE49-F238E27FC236}">
                <a16:creationId xmlns:a16="http://schemas.microsoft.com/office/drawing/2014/main" id="{6F1A7E2E-EE49-31EB-BB58-07DEA25D1E71}"/>
              </a:ext>
            </a:extLst>
          </p:cNvPr>
          <p:cNvGrpSpPr>
            <a:grpSpLocks/>
          </p:cNvGrpSpPr>
          <p:nvPr/>
        </p:nvGrpSpPr>
        <p:grpSpPr bwMode="auto">
          <a:xfrm>
            <a:off x="9372600" y="5181600"/>
            <a:ext cx="1371600" cy="1295400"/>
            <a:chOff x="4574" y="3342"/>
            <a:chExt cx="960" cy="912"/>
          </a:xfrm>
        </p:grpSpPr>
        <p:sp>
          <p:nvSpPr>
            <p:cNvPr id="10261" name="AutoShape 47">
              <a:extLst>
                <a:ext uri="{FF2B5EF4-FFF2-40B4-BE49-F238E27FC236}">
                  <a16:creationId xmlns:a16="http://schemas.microsoft.com/office/drawing/2014/main" id="{24140DEC-09DD-299C-2482-C8E3616473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1800">
                <a:latin typeface="Arial" panose="020B0604020202020204" pitchFamily="34" charset="0"/>
              </a:endParaRPr>
            </a:p>
          </p:txBody>
        </p:sp>
        <p:sp>
          <p:nvSpPr>
            <p:cNvPr id="10262" name="Text Box 48">
              <a:extLst>
                <a:ext uri="{FF2B5EF4-FFF2-40B4-BE49-F238E27FC236}">
                  <a16:creationId xmlns:a16="http://schemas.microsoft.com/office/drawing/2014/main" id="{BAC3F8F1-9075-6520-29D9-BFE589E384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vi-VN" sz="2000">
                  <a:solidFill>
                    <a:schemeClr val="bg1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sp>
        <p:nvSpPr>
          <p:cNvPr id="46129" name="Text Box 49">
            <a:extLst>
              <a:ext uri="{FF2B5EF4-FFF2-40B4-BE49-F238E27FC236}">
                <a16:creationId xmlns:a16="http://schemas.microsoft.com/office/drawing/2014/main" id="{B33B0C72-79AC-36E5-AB9A-88297714B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5650" y="5867400"/>
            <a:ext cx="819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3600">
                <a:latin typeface="Arial" panose="020B0604020202020204" pitchFamily="34" charset="0"/>
              </a:rPr>
              <a:t>5 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C81472-891B-7C54-09D9-3FB053716ABD}"/>
              </a:ext>
            </a:extLst>
          </p:cNvPr>
          <p:cNvSpPr txBox="1"/>
          <p:nvPr/>
        </p:nvSpPr>
        <p:spPr>
          <a:xfrm>
            <a:off x="1004005" y="4710113"/>
            <a:ext cx="27996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EE0000"/>
                </a:solidFill>
                <a:latin typeface="UTM Avo" panose="02040603050506020204" pitchFamily="18" charset="0"/>
              </a:rPr>
              <a:t>Quả</a:t>
            </a:r>
            <a:r>
              <a:rPr lang="en-US" sz="4400" dirty="0">
                <a:solidFill>
                  <a:srgbClr val="EE0000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EE0000"/>
                </a:solidFill>
                <a:latin typeface="UTM Avo" panose="02040603050506020204" pitchFamily="18" charset="0"/>
              </a:rPr>
              <a:t>đào</a:t>
            </a:r>
            <a:endParaRPr lang="vi-VN" sz="4400" dirty="0">
              <a:solidFill>
                <a:srgbClr val="EE0000"/>
              </a:solidFill>
            </a:endParaRPr>
          </a:p>
        </p:txBody>
      </p:sp>
    </p:spTree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60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09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6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129"/>
                  </p:tgtEl>
                </p:cond>
              </p:nextCondLst>
            </p:seq>
          </p:childTnLst>
        </p:cTn>
      </p:par>
    </p:tnLst>
    <p:bldLst>
      <p:bldP spid="46095" grpId="0" animBg="1"/>
      <p:bldP spid="4609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>
            <a:extLst>
              <a:ext uri="{FF2B5EF4-FFF2-40B4-BE49-F238E27FC236}">
                <a16:creationId xmlns:a16="http://schemas.microsoft.com/office/drawing/2014/main" id="{5BDA41A1-D86F-DD3A-958E-B3E49C8123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28600"/>
            <a:ext cx="11887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>
              <a:latin typeface="Arial" panose="020B0604020202020204" pitchFamily="34" charset="0"/>
            </a:endParaRPr>
          </a:p>
        </p:txBody>
      </p:sp>
      <p:pic>
        <p:nvPicPr>
          <p:cNvPr id="11267" name="Picture 3">
            <a:extLst>
              <a:ext uri="{FF2B5EF4-FFF2-40B4-BE49-F238E27FC236}">
                <a16:creationId xmlns:a16="http://schemas.microsoft.com/office/drawing/2014/main" id="{ACAF007E-5633-A121-04C0-7F17AF19C9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3" y="319088"/>
            <a:ext cx="14478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825FA219-F656-2FEF-2C4D-DFC1BEACCC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447800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WordArt 5">
            <a:extLst>
              <a:ext uri="{FF2B5EF4-FFF2-40B4-BE49-F238E27FC236}">
                <a16:creationId xmlns:a16="http://schemas.microsoft.com/office/drawing/2014/main" id="{863C2903-98F8-96E7-FFA4-FE4B0E25507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343400" y="547688"/>
            <a:ext cx="5181600" cy="609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grpSp>
        <p:nvGrpSpPr>
          <p:cNvPr id="11270" name="Group 6">
            <a:extLst>
              <a:ext uri="{FF2B5EF4-FFF2-40B4-BE49-F238E27FC236}">
                <a16:creationId xmlns:a16="http://schemas.microsoft.com/office/drawing/2014/main" id="{3537B3B8-75A7-CDF9-225A-F8A0E9360DD4}"/>
              </a:ext>
            </a:extLst>
          </p:cNvPr>
          <p:cNvGrpSpPr>
            <a:grpSpLocks/>
          </p:cNvGrpSpPr>
          <p:nvPr/>
        </p:nvGrpSpPr>
        <p:grpSpPr bwMode="auto">
          <a:xfrm>
            <a:off x="8686800" y="6019800"/>
            <a:ext cx="1168400" cy="561975"/>
            <a:chOff x="4512" y="3792"/>
            <a:chExt cx="736" cy="354"/>
          </a:xfrm>
        </p:grpSpPr>
        <p:pic>
          <p:nvPicPr>
            <p:cNvPr id="11296" name="Picture 7">
              <a:extLst>
                <a:ext uri="{FF2B5EF4-FFF2-40B4-BE49-F238E27FC236}">
                  <a16:creationId xmlns:a16="http://schemas.microsoft.com/office/drawing/2014/main" id="{B1AB70F6-772A-86D1-040B-7F780B975B1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97" name="Text Box 8">
              <a:hlinkClick r:id="rId9" action="ppaction://hlinksldjump" tooltip="Trở lại chọn câu hỏi"/>
              <a:extLst>
                <a:ext uri="{FF2B5EF4-FFF2-40B4-BE49-F238E27FC236}">
                  <a16:creationId xmlns:a16="http://schemas.microsoft.com/office/drawing/2014/main" id="{E919CA6E-4579-EAF5-8895-B2B62661D4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vi-VN" sz="2000">
                  <a:latin typeface=".VnArial Narrow" panose="020B7200000000000000" pitchFamily="34" charset="0"/>
                </a:rPr>
                <a:t>Home</a:t>
              </a:r>
            </a:p>
          </p:txBody>
        </p:sp>
      </p:grpSp>
      <p:sp>
        <p:nvSpPr>
          <p:cNvPr id="11271" name="AutoShape 9">
            <a:extLst>
              <a:ext uri="{FF2B5EF4-FFF2-40B4-BE49-F238E27FC236}">
                <a16:creationId xmlns:a16="http://schemas.microsoft.com/office/drawing/2014/main" id="{7AFFA038-7B3B-931A-6792-52EECDF3D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1604963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>
              <a:latin typeface="Arial" panose="020B0604020202020204" pitchFamily="34" charset="0"/>
            </a:endParaRPr>
          </a:p>
        </p:txBody>
      </p:sp>
      <p:sp>
        <p:nvSpPr>
          <p:cNvPr id="11272" name="AutoShape 10">
            <a:extLst>
              <a:ext uri="{FF2B5EF4-FFF2-40B4-BE49-F238E27FC236}">
                <a16:creationId xmlns:a16="http://schemas.microsoft.com/office/drawing/2014/main" id="{7ECC5D9F-B9E8-0FEE-61B4-1F40FCD468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7025" y="1655763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>
              <a:latin typeface="Arial" panose="020B0604020202020204" pitchFamily="34" charset="0"/>
            </a:endParaRPr>
          </a:p>
        </p:txBody>
      </p:sp>
      <p:sp>
        <p:nvSpPr>
          <p:cNvPr id="11273" name="Text Box 11">
            <a:extLst>
              <a:ext uri="{FF2B5EF4-FFF2-40B4-BE49-F238E27FC236}">
                <a16:creationId xmlns:a16="http://schemas.microsoft.com/office/drawing/2014/main" id="{79EC4500-65D8-A8A7-59E9-BB6B5F7CA1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8925" y="1639888"/>
            <a:ext cx="1612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1800">
                <a:latin typeface=".VnBlack" panose="020B7200000000000000" pitchFamily="34" charset="0"/>
              </a:rPr>
              <a:t>C©u hái 6</a:t>
            </a:r>
          </a:p>
        </p:txBody>
      </p:sp>
      <p:pic>
        <p:nvPicPr>
          <p:cNvPr id="11274" name="Picture 12">
            <a:extLst>
              <a:ext uri="{FF2B5EF4-FFF2-40B4-BE49-F238E27FC236}">
                <a16:creationId xmlns:a16="http://schemas.microsoft.com/office/drawing/2014/main" id="{B2B01C30-7821-CF93-6053-936F6731C0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8382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15">
            <a:extLst>
              <a:ext uri="{FF2B5EF4-FFF2-40B4-BE49-F238E27FC236}">
                <a16:creationId xmlns:a16="http://schemas.microsoft.com/office/drawing/2014/main" id="{DBADF030-3A4D-C3AB-2FDD-F14D25B0172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620" y="5395912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21" name="AutoShape 17">
            <a:extLst>
              <a:ext uri="{FF2B5EF4-FFF2-40B4-BE49-F238E27FC236}">
                <a16:creationId xmlns:a16="http://schemas.microsoft.com/office/drawing/2014/main" id="{69696256-9321-AC93-03DA-89F0FC870B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5029200"/>
            <a:ext cx="1143000" cy="8382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6600">
                <a:solidFill>
                  <a:srgbClr val="0000FF"/>
                </a:solidFill>
                <a:latin typeface=".VnAvant" panose="020B7200000000000000" pitchFamily="34" charset="0"/>
              </a:rPr>
              <a:t>d</a:t>
            </a:r>
          </a:p>
        </p:txBody>
      </p:sp>
      <p:sp>
        <p:nvSpPr>
          <p:cNvPr id="47122" name="Text Box 18">
            <a:extLst>
              <a:ext uri="{FF2B5EF4-FFF2-40B4-BE49-F238E27FC236}">
                <a16:creationId xmlns:a16="http://schemas.microsoft.com/office/drawing/2014/main" id="{2B8627CC-67FE-B610-CE27-2E72F5F9C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5334000"/>
            <a:ext cx="3429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628900" indent="-3429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3086100" indent="-3429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543300" indent="-3429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4000500" indent="-3429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vi-VN" sz="4400">
              <a:latin typeface="Arial" panose="020B0604020202020204" pitchFamily="34" charset="0"/>
            </a:endParaRPr>
          </a:p>
        </p:txBody>
      </p:sp>
      <p:sp>
        <p:nvSpPr>
          <p:cNvPr id="47123" name="Text Box 19">
            <a:extLst>
              <a:ext uri="{FF2B5EF4-FFF2-40B4-BE49-F238E27FC236}">
                <a16:creationId xmlns:a16="http://schemas.microsoft.com/office/drawing/2014/main" id="{163FE415-A75B-5E55-C8D0-1468CE14AE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6925" y="6130925"/>
            <a:ext cx="954088" cy="369888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  <a:contourClr>
              <a:srgbClr val="FFCC66"/>
            </a:contourClr>
          </a:sp3d>
        </p:spPr>
        <p:txBody>
          <a:bodyPr wrap="none">
            <a:spAutoFit/>
            <a:flatTx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vi-VN" dirty="0">
                <a:effectLst>
                  <a:outerShdw blurRad="38100" dist="38100" dir="2700000" algn="tl">
                    <a:srgbClr val="FFFFFF"/>
                  </a:outerShdw>
                </a:effectLst>
                <a:latin typeface=".VnArial" panose="020B7200000000000000" pitchFamily="34" charset="0"/>
              </a:rPr>
              <a:t>§¸p ¸n</a:t>
            </a:r>
          </a:p>
        </p:txBody>
      </p:sp>
      <p:grpSp>
        <p:nvGrpSpPr>
          <p:cNvPr id="47124" name="Group 20">
            <a:extLst>
              <a:ext uri="{FF2B5EF4-FFF2-40B4-BE49-F238E27FC236}">
                <a16:creationId xmlns:a16="http://schemas.microsoft.com/office/drawing/2014/main" id="{F7741F9E-9C05-CD96-97FC-3B9B8CB94785}"/>
              </a:ext>
            </a:extLst>
          </p:cNvPr>
          <p:cNvGrpSpPr>
            <a:grpSpLocks/>
          </p:cNvGrpSpPr>
          <p:nvPr/>
        </p:nvGrpSpPr>
        <p:grpSpPr bwMode="auto">
          <a:xfrm>
            <a:off x="9374188" y="5181600"/>
            <a:ext cx="1370012" cy="1295400"/>
            <a:chOff x="4574" y="3342"/>
            <a:chExt cx="960" cy="912"/>
          </a:xfrm>
        </p:grpSpPr>
        <p:sp>
          <p:nvSpPr>
            <p:cNvPr id="11294" name="AutoShape 21">
              <a:extLst>
                <a:ext uri="{FF2B5EF4-FFF2-40B4-BE49-F238E27FC236}">
                  <a16:creationId xmlns:a16="http://schemas.microsoft.com/office/drawing/2014/main" id="{6B0653FF-FFDC-02CF-8E25-6246A9891F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1800">
                <a:latin typeface="Arial" panose="020B0604020202020204" pitchFamily="34" charset="0"/>
              </a:endParaRPr>
            </a:p>
          </p:txBody>
        </p:sp>
        <p:sp>
          <p:nvSpPr>
            <p:cNvPr id="11295" name="Text Box 22">
              <a:extLst>
                <a:ext uri="{FF2B5EF4-FFF2-40B4-BE49-F238E27FC236}">
                  <a16:creationId xmlns:a16="http://schemas.microsoft.com/office/drawing/2014/main" id="{564A5DC8-E05A-6D6C-1F16-00E4368524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vi-VN" sz="3600">
                  <a:solidFill>
                    <a:schemeClr val="bg1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grpSp>
        <p:nvGrpSpPr>
          <p:cNvPr id="47127" name="Group 23">
            <a:extLst>
              <a:ext uri="{FF2B5EF4-FFF2-40B4-BE49-F238E27FC236}">
                <a16:creationId xmlns:a16="http://schemas.microsoft.com/office/drawing/2014/main" id="{6C4A07C7-8EB9-48F3-0CC8-4A88C4FC164A}"/>
              </a:ext>
            </a:extLst>
          </p:cNvPr>
          <p:cNvGrpSpPr>
            <a:grpSpLocks/>
          </p:cNvGrpSpPr>
          <p:nvPr/>
        </p:nvGrpSpPr>
        <p:grpSpPr bwMode="auto">
          <a:xfrm>
            <a:off x="9374188" y="5181600"/>
            <a:ext cx="1370012" cy="1295400"/>
            <a:chOff x="4574" y="3342"/>
            <a:chExt cx="960" cy="912"/>
          </a:xfrm>
        </p:grpSpPr>
        <p:sp>
          <p:nvSpPr>
            <p:cNvPr id="11292" name="AutoShape 24">
              <a:extLst>
                <a:ext uri="{FF2B5EF4-FFF2-40B4-BE49-F238E27FC236}">
                  <a16:creationId xmlns:a16="http://schemas.microsoft.com/office/drawing/2014/main" id="{E4832BFD-4185-D063-B71C-0A38BD61BE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1800">
                <a:latin typeface="Arial" panose="020B0604020202020204" pitchFamily="34" charset="0"/>
              </a:endParaRPr>
            </a:p>
          </p:txBody>
        </p:sp>
        <p:sp>
          <p:nvSpPr>
            <p:cNvPr id="11293" name="Text Box 25">
              <a:extLst>
                <a:ext uri="{FF2B5EF4-FFF2-40B4-BE49-F238E27FC236}">
                  <a16:creationId xmlns:a16="http://schemas.microsoft.com/office/drawing/2014/main" id="{54557F0C-F0C1-3165-B7CA-AA68EE8197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vi-VN" sz="3600">
                  <a:solidFill>
                    <a:schemeClr val="bg1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47130" name="Group 26">
            <a:extLst>
              <a:ext uri="{FF2B5EF4-FFF2-40B4-BE49-F238E27FC236}">
                <a16:creationId xmlns:a16="http://schemas.microsoft.com/office/drawing/2014/main" id="{2697FF1A-0A32-27EC-E66F-4E443FD80A1F}"/>
              </a:ext>
            </a:extLst>
          </p:cNvPr>
          <p:cNvGrpSpPr>
            <a:grpSpLocks/>
          </p:cNvGrpSpPr>
          <p:nvPr/>
        </p:nvGrpSpPr>
        <p:grpSpPr bwMode="auto">
          <a:xfrm>
            <a:off x="9374188" y="5181600"/>
            <a:ext cx="1370012" cy="1295400"/>
            <a:chOff x="4574" y="3342"/>
            <a:chExt cx="960" cy="912"/>
          </a:xfrm>
        </p:grpSpPr>
        <p:sp>
          <p:nvSpPr>
            <p:cNvPr id="11290" name="AutoShape 27">
              <a:extLst>
                <a:ext uri="{FF2B5EF4-FFF2-40B4-BE49-F238E27FC236}">
                  <a16:creationId xmlns:a16="http://schemas.microsoft.com/office/drawing/2014/main" id="{A5ED2BDD-2E6E-F587-85FA-3DAD67ED9F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1800">
                <a:latin typeface="Arial" panose="020B0604020202020204" pitchFamily="34" charset="0"/>
              </a:endParaRPr>
            </a:p>
          </p:txBody>
        </p:sp>
        <p:sp>
          <p:nvSpPr>
            <p:cNvPr id="11291" name="Text Box 28">
              <a:extLst>
                <a:ext uri="{FF2B5EF4-FFF2-40B4-BE49-F238E27FC236}">
                  <a16:creationId xmlns:a16="http://schemas.microsoft.com/office/drawing/2014/main" id="{545DAF8B-1013-5B85-DFBE-69210EFE39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vi-VN" sz="3600">
                  <a:solidFill>
                    <a:schemeClr val="bg1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</p:grpSp>
      <p:grpSp>
        <p:nvGrpSpPr>
          <p:cNvPr id="47133" name="Group 29">
            <a:extLst>
              <a:ext uri="{FF2B5EF4-FFF2-40B4-BE49-F238E27FC236}">
                <a16:creationId xmlns:a16="http://schemas.microsoft.com/office/drawing/2014/main" id="{E3C51D30-5671-04A1-DD60-EC2756AE2175}"/>
              </a:ext>
            </a:extLst>
          </p:cNvPr>
          <p:cNvGrpSpPr>
            <a:grpSpLocks/>
          </p:cNvGrpSpPr>
          <p:nvPr/>
        </p:nvGrpSpPr>
        <p:grpSpPr bwMode="auto">
          <a:xfrm>
            <a:off x="9374188" y="5181600"/>
            <a:ext cx="1370012" cy="1295400"/>
            <a:chOff x="4574" y="3342"/>
            <a:chExt cx="960" cy="912"/>
          </a:xfrm>
        </p:grpSpPr>
        <p:sp>
          <p:nvSpPr>
            <p:cNvPr id="11288" name="AutoShape 30">
              <a:extLst>
                <a:ext uri="{FF2B5EF4-FFF2-40B4-BE49-F238E27FC236}">
                  <a16:creationId xmlns:a16="http://schemas.microsoft.com/office/drawing/2014/main" id="{D3648D9D-E8BF-E7D4-0916-C63232CD78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1800">
                <a:latin typeface="Arial" panose="020B0604020202020204" pitchFamily="34" charset="0"/>
              </a:endParaRPr>
            </a:p>
          </p:txBody>
        </p:sp>
        <p:sp>
          <p:nvSpPr>
            <p:cNvPr id="11289" name="Text Box 31">
              <a:extLst>
                <a:ext uri="{FF2B5EF4-FFF2-40B4-BE49-F238E27FC236}">
                  <a16:creationId xmlns:a16="http://schemas.microsoft.com/office/drawing/2014/main" id="{073B4747-66F1-BC65-3F10-623170EE16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vi-VN" sz="3600">
                  <a:solidFill>
                    <a:schemeClr val="bg1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grpSp>
        <p:nvGrpSpPr>
          <p:cNvPr id="47151" name="Group 47">
            <a:extLst>
              <a:ext uri="{FF2B5EF4-FFF2-40B4-BE49-F238E27FC236}">
                <a16:creationId xmlns:a16="http://schemas.microsoft.com/office/drawing/2014/main" id="{DF801DC9-BB54-8B12-2034-1D417A79104E}"/>
              </a:ext>
            </a:extLst>
          </p:cNvPr>
          <p:cNvGrpSpPr>
            <a:grpSpLocks/>
          </p:cNvGrpSpPr>
          <p:nvPr/>
        </p:nvGrpSpPr>
        <p:grpSpPr bwMode="auto">
          <a:xfrm>
            <a:off x="9372600" y="5181600"/>
            <a:ext cx="1371600" cy="1295400"/>
            <a:chOff x="4574" y="3342"/>
            <a:chExt cx="960" cy="912"/>
          </a:xfrm>
        </p:grpSpPr>
        <p:sp>
          <p:nvSpPr>
            <p:cNvPr id="11286" name="AutoShape 48">
              <a:extLst>
                <a:ext uri="{FF2B5EF4-FFF2-40B4-BE49-F238E27FC236}">
                  <a16:creationId xmlns:a16="http://schemas.microsoft.com/office/drawing/2014/main" id="{066A17B6-6D89-51B9-430E-E2E66C6160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1800">
                <a:latin typeface="Arial" panose="020B0604020202020204" pitchFamily="34" charset="0"/>
              </a:endParaRPr>
            </a:p>
          </p:txBody>
        </p:sp>
        <p:sp>
          <p:nvSpPr>
            <p:cNvPr id="11287" name="Text Box 49">
              <a:extLst>
                <a:ext uri="{FF2B5EF4-FFF2-40B4-BE49-F238E27FC236}">
                  <a16:creationId xmlns:a16="http://schemas.microsoft.com/office/drawing/2014/main" id="{667B4F4D-C714-CA7C-25A6-748975B044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vi-VN" sz="2000">
                  <a:solidFill>
                    <a:schemeClr val="bg1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sp>
        <p:nvSpPr>
          <p:cNvPr id="47154" name="Text Box 50">
            <a:extLst>
              <a:ext uri="{FF2B5EF4-FFF2-40B4-BE49-F238E27FC236}">
                <a16:creationId xmlns:a16="http://schemas.microsoft.com/office/drawing/2014/main" id="{03ABDE74-33E6-06D7-787A-409E11F19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250" y="5943600"/>
            <a:ext cx="819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3600">
                <a:latin typeface="Arial" panose="020B0604020202020204" pitchFamily="34" charset="0"/>
              </a:rPr>
              <a:t>5 s</a:t>
            </a:r>
          </a:p>
        </p:txBody>
      </p:sp>
      <p:sp>
        <p:nvSpPr>
          <p:cNvPr id="47120" name="Text Box 16">
            <a:extLst>
              <a:ext uri="{FF2B5EF4-FFF2-40B4-BE49-F238E27FC236}">
                <a16:creationId xmlns:a16="http://schemas.microsoft.com/office/drawing/2014/main" id="{C02AA4B1-C692-1C1F-4A10-4B297D6845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110" y="1974850"/>
            <a:ext cx="10351171" cy="2923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3200" dirty="0">
                <a:solidFill>
                  <a:srgbClr val="FF0000"/>
                </a:solidFill>
                <a:latin typeface=".VnAvant" panose="020B7200000000000000" pitchFamily="34" charset="0"/>
              </a:rPr>
              <a:t>BÐ </a:t>
            </a:r>
            <a:r>
              <a:rPr lang="en-US" altLang="vi-VN" sz="3200" dirty="0" err="1">
                <a:solidFill>
                  <a:srgbClr val="FF0000"/>
                </a:solidFill>
                <a:latin typeface=".VnAvant" panose="020B7200000000000000" pitchFamily="34" charset="0"/>
              </a:rPr>
              <a:t>h·y</a:t>
            </a:r>
            <a:r>
              <a:rPr lang="en-US" altLang="vi-VN" sz="32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.VnAvant" panose="020B7200000000000000" pitchFamily="34" charset="0"/>
              </a:rPr>
              <a:t>t×m</a:t>
            </a:r>
            <a:r>
              <a:rPr lang="en-US" altLang="vi-VN" sz="32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.VnAvant" panose="020B7200000000000000" pitchFamily="34" charset="0"/>
              </a:rPr>
              <a:t>ch</a:t>
            </a:r>
            <a:r>
              <a:rPr lang="en-US" altLang="vi-VN" sz="3200" dirty="0">
                <a:solidFill>
                  <a:srgbClr val="FF0000"/>
                </a:solidFill>
                <a:latin typeface=".VnAvant" panose="020B7200000000000000" pitchFamily="34" charset="0"/>
              </a:rPr>
              <a:t>÷ </a:t>
            </a:r>
            <a:r>
              <a:rPr lang="en-US" altLang="vi-VN" sz="3200" dirty="0" err="1">
                <a:solidFill>
                  <a:srgbClr val="FF0000"/>
                </a:solidFill>
                <a:latin typeface=".VnAvant" panose="020B7200000000000000" pitchFamily="34" charset="0"/>
              </a:rPr>
              <a:t>c¸i</a:t>
            </a:r>
            <a:r>
              <a:rPr lang="en-US" altLang="vi-VN" sz="32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.VnAvant" panose="020B7200000000000000" pitchFamily="34" charset="0"/>
              </a:rPr>
              <a:t>thÝch</a:t>
            </a:r>
            <a:r>
              <a:rPr lang="en-US" altLang="vi-VN" sz="32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.VnAvant" panose="020B7200000000000000" pitchFamily="34" charset="0"/>
              </a:rPr>
              <a:t>hîp</a:t>
            </a:r>
            <a:r>
              <a:rPr lang="en-US" altLang="vi-VN" sz="3200" dirty="0">
                <a:solidFill>
                  <a:srgbClr val="FF0000"/>
                </a:solidFill>
                <a:latin typeface=".VnAvant" panose="020B7200000000000000" pitchFamily="34" charset="0"/>
              </a:rPr>
              <a:t>  </a:t>
            </a:r>
            <a:r>
              <a:rPr lang="en-US" altLang="vi-VN" sz="3200" dirty="0" err="1">
                <a:solidFill>
                  <a:srgbClr val="FF0000"/>
                </a:solidFill>
                <a:latin typeface=".VnAvant" panose="020B7200000000000000" pitchFamily="34" charset="0"/>
              </a:rPr>
              <a:t>vµo</a:t>
            </a:r>
            <a:r>
              <a:rPr lang="en-US" altLang="vi-VN" sz="32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.VnAvant" panose="020B7200000000000000" pitchFamily="34" charset="0"/>
              </a:rPr>
              <a:t>chç</a:t>
            </a:r>
            <a:r>
              <a:rPr lang="en-US" altLang="vi-VN" sz="32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.VnAvant" panose="020B7200000000000000" pitchFamily="34" charset="0"/>
              </a:rPr>
              <a:t>chÊm</a:t>
            </a:r>
            <a:r>
              <a:rPr lang="en-US" altLang="vi-VN" sz="32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.VnAvant" panose="020B7200000000000000" pitchFamily="34" charset="0"/>
              </a:rPr>
              <a:t>trong</a:t>
            </a:r>
            <a:r>
              <a:rPr lang="en-US" altLang="vi-VN" sz="32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.VnAvant" panose="020B7200000000000000" pitchFamily="34" charset="0"/>
              </a:rPr>
              <a:t>tõ</a:t>
            </a:r>
            <a:r>
              <a:rPr lang="en-US" altLang="vi-VN" sz="3200" dirty="0">
                <a:solidFill>
                  <a:srgbClr val="FF0000"/>
                </a:solidFill>
                <a:latin typeface=".VnAvant" panose="020B7200000000000000" pitchFamily="34" charset="0"/>
              </a:rPr>
              <a:t>: </a:t>
            </a: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altLang="vi-VN" sz="80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altLang="vi-VN" sz="80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…</a:t>
            </a:r>
            <a:r>
              <a:rPr lang="en-US" altLang="vi-VN" sz="80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ưa</a:t>
            </a:r>
            <a:r>
              <a:rPr lang="en-US" altLang="vi-VN" sz="80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80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hấu</a:t>
            </a:r>
            <a:endParaRPr lang="en-US" altLang="vi-VN" sz="8000" dirty="0">
              <a:solidFill>
                <a:srgbClr val="0000FF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hư viện ảnh đẹp về quả dưa hấu với khoản 100.619 tấm ảnh ...">
            <a:extLst>
              <a:ext uri="{FF2B5EF4-FFF2-40B4-BE49-F238E27FC236}">
                <a16:creationId xmlns:a16="http://schemas.microsoft.com/office/drawing/2014/main" id="{AD9EAF88-F36D-CDE2-DECB-D1D3AF570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34" y="2883040"/>
            <a:ext cx="3186531" cy="197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CE9504-B9C9-ED32-932D-5C9249BE70D6}"/>
              </a:ext>
            </a:extLst>
          </p:cNvPr>
          <p:cNvSpPr txBox="1"/>
          <p:nvPr/>
        </p:nvSpPr>
        <p:spPr>
          <a:xfrm>
            <a:off x="640079" y="4526280"/>
            <a:ext cx="4001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EE0000"/>
                </a:solidFill>
                <a:latin typeface="UTM Avo" panose="02040603050506020204" pitchFamily="18" charset="0"/>
              </a:rPr>
              <a:t>Quả</a:t>
            </a:r>
            <a:r>
              <a:rPr lang="en-US" sz="4000" dirty="0">
                <a:solidFill>
                  <a:srgbClr val="EE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EE0000"/>
                </a:solidFill>
                <a:latin typeface="UTM Avo" panose="02040603050506020204" pitchFamily="18" charset="0"/>
              </a:rPr>
              <a:t>dưa</a:t>
            </a:r>
            <a:r>
              <a:rPr lang="en-US" sz="4000" dirty="0">
                <a:solidFill>
                  <a:srgbClr val="EE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EE0000"/>
                </a:solidFill>
                <a:latin typeface="UTM Avo" panose="02040603050506020204" pitchFamily="18" charset="0"/>
              </a:rPr>
              <a:t>hấu</a:t>
            </a:r>
            <a:endParaRPr lang="vi-VN" sz="4000" dirty="0">
              <a:solidFill>
                <a:srgbClr val="EE0000"/>
              </a:solidFill>
            </a:endParaRPr>
          </a:p>
        </p:txBody>
      </p:sp>
    </p:spTree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71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71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71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7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1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471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71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471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471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150"/>
                                        <p:tgtEl>
                                          <p:spTgt spid="471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150"/>
                                        <p:tgtEl>
                                          <p:spTgt spid="471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50"/>
                                        <p:tgtEl>
                                          <p:spTgt spid="471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1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7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154"/>
                  </p:tgtEl>
                </p:cond>
              </p:nextCondLst>
            </p:seq>
          </p:childTnLst>
        </p:cTn>
      </p:par>
    </p:tnLst>
    <p:bldLst>
      <p:bldP spid="47121" grpId="0" animBg="1"/>
      <p:bldP spid="4712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WordArt 2">
            <a:extLst>
              <a:ext uri="{FF2B5EF4-FFF2-40B4-BE49-F238E27FC236}">
                <a16:creationId xmlns:a16="http://schemas.microsoft.com/office/drawing/2014/main" id="{0F8751E0-31ED-2CA2-6F69-2DEE84FF799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90800" y="228600"/>
            <a:ext cx="7086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 spc="-200">
                <a:ln w="9525">
                  <a:solidFill>
                    <a:srgbClr val="0066FF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pic>
        <p:nvPicPr>
          <p:cNvPr id="12291" name="Picture 3">
            <a:extLst>
              <a:ext uri="{FF2B5EF4-FFF2-40B4-BE49-F238E27FC236}">
                <a16:creationId xmlns:a16="http://schemas.microsoft.com/office/drawing/2014/main" id="{CE705246-998E-A6A2-3BC0-931C7CDCF1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141538"/>
            <a:ext cx="5181600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2E4C3E34-9EF3-846D-17B8-AB450D78AE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114800"/>
            <a:ext cx="1447800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>
            <a:extLst>
              <a:ext uri="{FF2B5EF4-FFF2-40B4-BE49-F238E27FC236}">
                <a16:creationId xmlns:a16="http://schemas.microsoft.com/office/drawing/2014/main" id="{36F19807-2D86-2534-208E-755C603CE93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>
            <a:extLst>
              <a:ext uri="{FF2B5EF4-FFF2-40B4-BE49-F238E27FC236}">
                <a16:creationId xmlns:a16="http://schemas.microsoft.com/office/drawing/2014/main" id="{C9CA56EC-5A27-29C8-B8F5-BFC6008BB7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752600"/>
            <a:ext cx="19812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>
            <a:extLst>
              <a:ext uri="{FF2B5EF4-FFF2-40B4-BE49-F238E27FC236}">
                <a16:creationId xmlns:a16="http://schemas.microsoft.com/office/drawing/2014/main" id="{B1ADADCD-75C6-C337-23A3-21267305CA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81000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>
            <a:extLst>
              <a:ext uri="{FF2B5EF4-FFF2-40B4-BE49-F238E27FC236}">
                <a16:creationId xmlns:a16="http://schemas.microsoft.com/office/drawing/2014/main" id="{18C2E439-2C0A-8149-675F-F2EDDF66A9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28600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9">
            <a:extLst>
              <a:ext uri="{FF2B5EF4-FFF2-40B4-BE49-F238E27FC236}">
                <a16:creationId xmlns:a16="http://schemas.microsoft.com/office/drawing/2014/main" id="{4ECA3F31-CDDA-7BF9-E04B-E2BB5B0791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991100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6" name="Picture 10">
            <a:hlinkClick r:id="" action="ppaction://media"/>
            <a:extLst>
              <a:ext uri="{FF2B5EF4-FFF2-40B4-BE49-F238E27FC236}">
                <a16:creationId xmlns:a16="http://schemas.microsoft.com/office/drawing/2014/main" id="{89D14207-533A-1F6A-698A-6BF8C9B88A06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228600"/>
            <a:ext cx="490538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11">
            <a:extLst>
              <a:ext uri="{FF2B5EF4-FFF2-40B4-BE49-F238E27FC236}">
                <a16:creationId xmlns:a16="http://schemas.microsoft.com/office/drawing/2014/main" id="{88D00410-AEBD-3BEB-F499-97F5C63704C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-3048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12">
            <a:hlinkClick r:id="" action="ppaction://noaction"/>
            <a:extLst>
              <a:ext uri="{FF2B5EF4-FFF2-40B4-BE49-F238E27FC236}">
                <a16:creationId xmlns:a16="http://schemas.microsoft.com/office/drawing/2014/main" id="{B3DB9BF3-54E1-2031-6949-E3381FD23B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943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13">
            <a:hlinkClick r:id="" action="ppaction://noaction"/>
            <a:extLst>
              <a:ext uri="{FF2B5EF4-FFF2-40B4-BE49-F238E27FC236}">
                <a16:creationId xmlns:a16="http://schemas.microsoft.com/office/drawing/2014/main" id="{CBA03D98-9B29-9128-A649-E6B2CD3EA48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60960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Picture 14">
            <a:extLst>
              <a:ext uri="{FF2B5EF4-FFF2-40B4-BE49-F238E27FC236}">
                <a16:creationId xmlns:a16="http://schemas.microsoft.com/office/drawing/2014/main" id="{AAEE577B-A4F5-C1C5-D551-92A9A1BB15B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2971800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3" name="Picture 15">
            <a:extLst>
              <a:ext uri="{FF2B5EF4-FFF2-40B4-BE49-F238E27FC236}">
                <a16:creationId xmlns:a16="http://schemas.microsoft.com/office/drawing/2014/main" id="{6AC69A0C-1242-486A-61EC-A002DA418D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953000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304" name="Group 16">
            <a:extLst>
              <a:ext uri="{FF2B5EF4-FFF2-40B4-BE49-F238E27FC236}">
                <a16:creationId xmlns:a16="http://schemas.microsoft.com/office/drawing/2014/main" id="{DBBCBF3F-2544-2F8F-D6EE-A7585C45CDF5}"/>
              </a:ext>
            </a:extLst>
          </p:cNvPr>
          <p:cNvGrpSpPr>
            <a:grpSpLocks/>
          </p:cNvGrpSpPr>
          <p:nvPr/>
        </p:nvGrpSpPr>
        <p:grpSpPr bwMode="auto">
          <a:xfrm>
            <a:off x="9423400" y="6296025"/>
            <a:ext cx="1168400" cy="561975"/>
            <a:chOff x="4512" y="3792"/>
            <a:chExt cx="736" cy="354"/>
          </a:xfrm>
        </p:grpSpPr>
        <p:pic>
          <p:nvPicPr>
            <p:cNvPr id="12305" name="Picture 17">
              <a:extLst>
                <a:ext uri="{FF2B5EF4-FFF2-40B4-BE49-F238E27FC236}">
                  <a16:creationId xmlns:a16="http://schemas.microsoft.com/office/drawing/2014/main" id="{41AF5BA5-493B-7BF8-C080-DFB14B22523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6" name="Text Box 18">
              <a:hlinkClick r:id="rId11" action="ppaction://hlinksldjump" tooltip="Trở lại chọn câu hỏi"/>
              <a:extLst>
                <a:ext uri="{FF2B5EF4-FFF2-40B4-BE49-F238E27FC236}">
                  <a16:creationId xmlns:a16="http://schemas.microsoft.com/office/drawing/2014/main" id="{58F1D887-0354-9C10-928D-338E6B67C1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vi-VN" sz="2000">
                  <a:latin typeface=".VnArial Narrow" panose="020B7200000000000000" pitchFamily="34" charset="0"/>
                </a:rPr>
                <a:t>Home</a:t>
              </a:r>
            </a:p>
          </p:txBody>
        </p:sp>
      </p:grpSp>
    </p:spTree>
  </p:cSld>
  <p:clrMapOvr>
    <a:masterClrMapping/>
  </p:clrMapOvr>
  <p:transition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140" fill="hold"/>
                                        <p:tgtEl>
                                          <p:spTgt spid="604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42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branch with leaves&#10;&#10;AI-generated content may be incorrect.">
            <a:extLst>
              <a:ext uri="{FF2B5EF4-FFF2-40B4-BE49-F238E27FC236}">
                <a16:creationId xmlns:a16="http://schemas.microsoft.com/office/drawing/2014/main" id="{F2209408-DA68-0191-5D54-CA457BC64F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AC1DCF-DE60-B212-B39C-EFDDE0CEA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TRÒ CHƠI: ĐỘI NÀO NHANH </a:t>
            </a:r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C8A09-26C2-E448-B887-C4A535BA1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591550" cy="2197735"/>
          </a:xfrm>
        </p:spPr>
        <p:txBody>
          <a:bodyPr/>
          <a:lstStyle/>
          <a:p>
            <a:r>
              <a:rPr lang="vi-VN" dirty="0">
                <a:hlinkClick r:id="rId3"/>
              </a:rPr>
              <a:t>https://wordwall.net/vi/resource/83358021</a:t>
            </a:r>
            <a:endParaRPr lang="vi-V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77DE3B-553A-E95F-039F-A7F6EB16F62D}"/>
              </a:ext>
            </a:extLst>
          </p:cNvPr>
          <p:cNvSpPr txBox="1"/>
          <p:nvPr/>
        </p:nvSpPr>
        <p:spPr>
          <a:xfrm>
            <a:off x="320040" y="2491740"/>
            <a:ext cx="107213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kern="100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Cách</a:t>
            </a:r>
            <a:r>
              <a:rPr lang="en-US" sz="2400" kern="1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chơi</a:t>
            </a:r>
            <a:r>
              <a:rPr lang="en-US" sz="2400" kern="1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: </a:t>
            </a:r>
            <a:r>
              <a:rPr lang="en-US" sz="2400" kern="100" dirty="0" err="1">
                <a:solidFill>
                  <a:srgbClr val="EE0000"/>
                </a:solidFill>
                <a:latin typeface="Times New Roman" panose="02020603050405020304" pitchFamily="18" charset="0"/>
                <a:ea typeface="Aptos" panose="020B0004020202020204" pitchFamily="34" charset="0"/>
              </a:rPr>
              <a:t>C</a:t>
            </a:r>
            <a:r>
              <a:rPr lang="en-US" sz="2400" kern="100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ô</a:t>
            </a:r>
            <a:r>
              <a:rPr lang="en-US" sz="2400" kern="1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chia </a:t>
            </a:r>
            <a:r>
              <a:rPr lang="en-US" sz="2400" kern="100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lớp</a:t>
            </a:r>
            <a:r>
              <a:rPr lang="en-US" sz="2400" kern="1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thành</a:t>
            </a:r>
            <a:r>
              <a:rPr lang="en-US" sz="2400" kern="1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2 </a:t>
            </a:r>
            <a:r>
              <a:rPr lang="en-US" sz="2400" kern="100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đội</a:t>
            </a:r>
            <a:r>
              <a:rPr lang="en-US" sz="2400" kern="1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có</a:t>
            </a:r>
            <a:r>
              <a:rPr lang="en-US" sz="2400" kern="1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số</a:t>
            </a:r>
            <a:r>
              <a:rPr lang="en-US" sz="2400" kern="1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lượng</a:t>
            </a:r>
            <a:r>
              <a:rPr lang="en-US" sz="2400" kern="1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bằng</a:t>
            </a:r>
            <a:r>
              <a:rPr lang="en-US" sz="2400" kern="1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nhau</a:t>
            </a:r>
            <a:r>
              <a:rPr lang="en-US" sz="2400" kern="1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, </a:t>
            </a:r>
            <a:r>
              <a:rPr lang="en-US" sz="2400" kern="100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khi</a:t>
            </a:r>
            <a:r>
              <a:rPr lang="en-US" sz="2400" kern="1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có</a:t>
            </a:r>
            <a:r>
              <a:rPr lang="en-US" sz="2400" kern="1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hiệu</a:t>
            </a:r>
            <a:r>
              <a:rPr lang="en-US" sz="2400" kern="1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lệnh</a:t>
            </a:r>
            <a:r>
              <a:rPr lang="en-US" sz="2400" kern="1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, </a:t>
            </a:r>
            <a:r>
              <a:rPr lang="en-US" sz="2400" kern="100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từng</a:t>
            </a:r>
            <a:r>
              <a:rPr lang="en-US" sz="2400" kern="1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bạn</a:t>
            </a:r>
            <a:r>
              <a:rPr lang="en-US" sz="2400" kern="1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trong</a:t>
            </a:r>
            <a:r>
              <a:rPr lang="en-US" sz="2400" kern="1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mỗi</a:t>
            </a:r>
            <a:r>
              <a:rPr lang="en-US" sz="2400" kern="1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đội</a:t>
            </a:r>
            <a:r>
              <a:rPr lang="en-US" sz="2400" kern="1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sẽ</a:t>
            </a:r>
            <a:r>
              <a:rPr lang="en-US" sz="2400" kern="1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bật</a:t>
            </a:r>
            <a:r>
              <a:rPr lang="en-US" sz="2400" kern="1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qua </a:t>
            </a:r>
            <a:r>
              <a:rPr lang="en-US" sz="2400" kern="100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vật</a:t>
            </a:r>
            <a:r>
              <a:rPr lang="en-US" sz="2400" kern="1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cản</a:t>
            </a:r>
            <a:r>
              <a:rPr lang="en-US" sz="2400" kern="1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rồi</a:t>
            </a:r>
            <a:r>
              <a:rPr lang="en-US" sz="2400" kern="1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lên</a:t>
            </a:r>
            <a:r>
              <a:rPr lang="en-US" sz="2400" kern="1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trước</a:t>
            </a:r>
            <a:r>
              <a:rPr lang="en-US" sz="2400" kern="1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màn</a:t>
            </a:r>
            <a:r>
              <a:rPr lang="en-US" sz="2400" kern="1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hình</a:t>
            </a:r>
            <a:r>
              <a:rPr lang="en-US" sz="2400" kern="1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máy</a:t>
            </a:r>
            <a:r>
              <a:rPr lang="en-US" sz="2400" kern="1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tính</a:t>
            </a:r>
            <a:r>
              <a:rPr lang="en-US" sz="2400" kern="1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(</a:t>
            </a:r>
            <a:r>
              <a:rPr lang="en-US" sz="2400" kern="100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màn</a:t>
            </a:r>
            <a:r>
              <a:rPr lang="en-US" sz="2400" kern="1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hình</a:t>
            </a:r>
            <a:r>
              <a:rPr lang="en-US" sz="2400" kern="1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cảm</a:t>
            </a:r>
            <a:r>
              <a:rPr lang="en-US" sz="2400" kern="1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ứng</a:t>
            </a:r>
            <a:r>
              <a:rPr lang="en-US" sz="2400" kern="1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), </a:t>
            </a:r>
            <a:r>
              <a:rPr lang="en-US" sz="2400" kern="100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dùng</a:t>
            </a:r>
            <a:r>
              <a:rPr lang="en-US" sz="2400" kern="1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ngón</a:t>
            </a:r>
            <a:r>
              <a:rPr lang="en-US" sz="2400" kern="1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tay</a:t>
            </a:r>
            <a:r>
              <a:rPr lang="en-US" sz="2400" kern="1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di </a:t>
            </a:r>
            <a:r>
              <a:rPr lang="en-US" sz="2400" kern="100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chuyển</a:t>
            </a:r>
            <a:r>
              <a:rPr lang="en-US" sz="2400" kern="1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các</a:t>
            </a:r>
            <a:r>
              <a:rPr lang="en-US" sz="2400" kern="1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chữ</a:t>
            </a:r>
            <a:r>
              <a:rPr lang="en-US" sz="2400" kern="1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cái</a:t>
            </a:r>
            <a:r>
              <a:rPr lang="en-US" sz="2400" kern="1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b="1" kern="1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b, d, đ</a:t>
            </a:r>
            <a:r>
              <a:rPr lang="en-US" sz="2400" kern="1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ở </a:t>
            </a:r>
            <a:r>
              <a:rPr lang="en-US" sz="2400" kern="100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dạng</a:t>
            </a:r>
            <a:r>
              <a:rPr lang="en-US" sz="2400" kern="1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in </a:t>
            </a:r>
            <a:r>
              <a:rPr lang="en-US" sz="2400" kern="100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hoa</a:t>
            </a:r>
            <a:r>
              <a:rPr lang="en-US" sz="2400" kern="1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, in </a:t>
            </a:r>
            <a:r>
              <a:rPr lang="en-US" sz="2400" kern="100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thường</a:t>
            </a:r>
            <a:r>
              <a:rPr lang="en-US" sz="2400" kern="1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và</a:t>
            </a:r>
            <a:r>
              <a:rPr lang="en-US" sz="2400" kern="1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viết</a:t>
            </a:r>
            <a:r>
              <a:rPr lang="en-US" sz="2400" kern="1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thường</a:t>
            </a:r>
            <a:r>
              <a:rPr lang="en-US" sz="2400" kern="1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vào</a:t>
            </a:r>
            <a:r>
              <a:rPr lang="en-US" sz="2400" kern="1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đúng</a:t>
            </a:r>
            <a:r>
              <a:rPr lang="en-US" sz="2400" kern="1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ô </a:t>
            </a:r>
            <a:r>
              <a:rPr lang="en-US" sz="2400" kern="100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theo</a:t>
            </a:r>
            <a:r>
              <a:rPr lang="en-US" sz="2400" kern="1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yêu</a:t>
            </a:r>
            <a:r>
              <a:rPr lang="en-US" sz="2400" kern="1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cầu</a:t>
            </a:r>
            <a:r>
              <a:rPr lang="en-US" sz="2400" kern="1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; </a:t>
            </a:r>
            <a:r>
              <a:rPr lang="en-US" sz="2400" kern="100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sau</a:t>
            </a:r>
            <a:r>
              <a:rPr lang="en-US" sz="2400" kern="1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đó</a:t>
            </a:r>
            <a:r>
              <a:rPr lang="en-US" sz="2400" kern="1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chạy</a:t>
            </a:r>
            <a:r>
              <a:rPr lang="en-US" sz="2400" kern="1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về</a:t>
            </a:r>
            <a:r>
              <a:rPr lang="en-US" sz="2400" kern="1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chạm</a:t>
            </a:r>
            <a:r>
              <a:rPr lang="en-US" sz="2400" kern="1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tay</a:t>
            </a:r>
            <a:r>
              <a:rPr lang="en-US" sz="2400" kern="1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bạn</a:t>
            </a:r>
            <a:r>
              <a:rPr lang="en-US" sz="2400" kern="1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tiếp</a:t>
            </a:r>
            <a:r>
              <a:rPr lang="en-US" sz="2400" kern="1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theo</a:t>
            </a:r>
            <a:r>
              <a:rPr lang="en-US" sz="2400" kern="1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, </a:t>
            </a:r>
            <a:r>
              <a:rPr lang="en-US" sz="2400" kern="100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trong</a:t>
            </a:r>
            <a:r>
              <a:rPr lang="en-US" sz="2400" kern="1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thời</a:t>
            </a:r>
            <a:r>
              <a:rPr lang="en-US" sz="2400" kern="1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gian</a:t>
            </a:r>
            <a:r>
              <a:rPr lang="en-US" sz="2400" kern="1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quy</a:t>
            </a:r>
            <a:r>
              <a:rPr lang="en-US" sz="2400" kern="1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định</a:t>
            </a:r>
            <a:r>
              <a:rPr lang="en-US" sz="2400" kern="1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đội</a:t>
            </a:r>
            <a:r>
              <a:rPr lang="en-US" sz="2400" kern="1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nào</a:t>
            </a:r>
            <a:r>
              <a:rPr lang="en-US" sz="2400" kern="1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thực</a:t>
            </a:r>
            <a:r>
              <a:rPr lang="en-US" sz="2400" kern="1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hiện</a:t>
            </a:r>
            <a:r>
              <a:rPr lang="en-US" sz="2400" kern="1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đúng</a:t>
            </a:r>
            <a:r>
              <a:rPr lang="en-US" sz="2400" kern="1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được</a:t>
            </a:r>
            <a:r>
              <a:rPr lang="en-US" sz="2400" kern="1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nhiều</a:t>
            </a:r>
            <a:r>
              <a:rPr lang="en-US" sz="2400" kern="1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hơn</a:t>
            </a:r>
            <a:r>
              <a:rPr lang="en-US" sz="2400" kern="1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sẽ</a:t>
            </a:r>
            <a:r>
              <a:rPr lang="en-US" sz="2400" kern="1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là</a:t>
            </a:r>
            <a:r>
              <a:rPr lang="en-US" sz="2400" kern="1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đội</a:t>
            </a:r>
            <a:r>
              <a:rPr lang="en-US" sz="2400" kern="1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thắng</a:t>
            </a:r>
            <a:r>
              <a:rPr lang="en-US" sz="2400" kern="1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cuộc</a:t>
            </a:r>
            <a:endParaRPr lang="vi-VN" sz="2400" dirty="0">
              <a:solidFill>
                <a:srgbClr val="E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5203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artoon of a rabbit and a hedgehog singing&#10;&#10;AI-generated content may be incorrect.">
            <a:extLst>
              <a:ext uri="{FF2B5EF4-FFF2-40B4-BE49-F238E27FC236}">
                <a16:creationId xmlns:a16="http://schemas.microsoft.com/office/drawing/2014/main" id="{D77742D4-D039-9CB4-0456-798BF7F1D1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09"/>
            <a:ext cx="12192000" cy="66501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CE0AD2-55DF-11A6-A550-094B68218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/>
              <a:t>Trò chơi: Đập chuột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3AFF94-E1F8-EF88-DCF5-B466AC345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3020" y="1885951"/>
            <a:ext cx="10050780" cy="4291012"/>
          </a:xfrm>
        </p:spPr>
        <p:txBody>
          <a:bodyPr/>
          <a:lstStyle/>
          <a:p>
            <a:r>
              <a:rPr lang="vi-VN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https://wordwall.net/vi/resource/55088769</a:t>
            </a:r>
            <a:endParaRPr lang="vi-V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E75AE5-3F5C-8CE0-9959-59F3FA62AF46}"/>
              </a:ext>
            </a:extLst>
          </p:cNvPr>
          <p:cNvSpPr txBox="1"/>
          <p:nvPr/>
        </p:nvSpPr>
        <p:spPr>
          <a:xfrm>
            <a:off x="1085850" y="4103370"/>
            <a:ext cx="98031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Cách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chơi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: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cô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chia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lớp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thành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3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đội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ngồi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thành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vòng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tròn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,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mỗi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đội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sử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dụng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một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máy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tính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hoặc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điện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thoại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có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trò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chơi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trên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màn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hình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;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các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chú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chuột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mang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chữ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cái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b, d, đ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sẽ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liên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tục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thò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lên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rồi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thụt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xuống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,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khi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thấy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chú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chuột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xuất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hiện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thì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trẻ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trong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đội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phải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nhanh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tay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chạm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(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ấn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)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đúng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vào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chữ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cái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trên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chú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chuột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đó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trước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khi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chú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chuột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thụt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xuống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,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mỗi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lần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chạm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đúng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được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tính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một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điểm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,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hết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thời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gian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quy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định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đội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nào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ghi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được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nhiều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điểm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hơn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sẽ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là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đội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chiến</a:t>
            </a:r>
            <a:r>
              <a:rPr lang="en-US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thắng</a:t>
            </a:r>
            <a:endParaRPr lang="vi-VN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0268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C9E55-C67C-E86A-65B3-533C1B849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 descr="A banner with plants and grass&#10;&#10;AI-generated content may be incorrect.">
            <a:extLst>
              <a:ext uri="{FF2B5EF4-FFF2-40B4-BE49-F238E27FC236}">
                <a16:creationId xmlns:a16="http://schemas.microsoft.com/office/drawing/2014/main" id="{DD8C0B41-5909-67A4-CA99-00BB74B30C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010"/>
            <a:ext cx="12192000" cy="6858000"/>
          </a:xfrm>
        </p:spPr>
      </p:pic>
      <p:pic>
        <p:nvPicPr>
          <p:cNvPr id="6" name="Nhạc trò chơi_[cut_148sec]">
            <a:hlinkClick r:id="" action="ppaction://media"/>
            <a:extLst>
              <a:ext uri="{FF2B5EF4-FFF2-40B4-BE49-F238E27FC236}">
                <a16:creationId xmlns:a16="http://schemas.microsoft.com/office/drawing/2014/main" id="{D44CF34E-2566-AA47-1241-725AEFC80C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652275-2A8B-356D-22F2-75C21C6E5DC7}"/>
              </a:ext>
            </a:extLst>
          </p:cNvPr>
          <p:cNvSpPr txBox="1"/>
          <p:nvPr/>
        </p:nvSpPr>
        <p:spPr>
          <a:xfrm>
            <a:off x="3600450" y="2377440"/>
            <a:ext cx="6583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UTM Avo" panose="02040603050506020204" pitchFamily="18" charset="0"/>
              </a:rPr>
              <a:t>Trò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chơi</a:t>
            </a:r>
            <a:r>
              <a:rPr lang="en-US" sz="3600" b="1" dirty="0">
                <a:latin typeface="UTM Avo" panose="02040603050506020204" pitchFamily="18" charset="0"/>
              </a:rPr>
              <a:t>: </a:t>
            </a:r>
            <a:r>
              <a:rPr lang="en-US" sz="3600" b="1" dirty="0" err="1">
                <a:latin typeface="UTM Avo" panose="02040603050506020204" pitchFamily="18" charset="0"/>
              </a:rPr>
              <a:t>Ống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hút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kì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diệu</a:t>
            </a:r>
            <a:endParaRPr lang="vi-VN" sz="36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1CF5E5-3F0A-C7B0-7D86-1DEF8AF32042}"/>
              </a:ext>
            </a:extLst>
          </p:cNvPr>
          <p:cNvSpPr txBox="1"/>
          <p:nvPr/>
        </p:nvSpPr>
        <p:spPr>
          <a:xfrm>
            <a:off x="1897380" y="3710523"/>
            <a:ext cx="9258300" cy="2068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15000"/>
              </a:lnSpc>
            </a:pPr>
            <a:r>
              <a:rPr lang="vi-VN" sz="24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Cách chơi: Cô chia lớp thành 3 đội, Cô đã chuẩn bị rất nhiều vòng tròn có chứa các chữ cái khác nhau, nhiệm vụ của các đội là bật qua vật cản dùng ống hút để hút chữ cái </a:t>
            </a:r>
            <a:r>
              <a:rPr lang="en-US" sz="24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b, d, đ </a:t>
            </a:r>
            <a:r>
              <a:rPr lang="vi-VN" sz="24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bỏ vào rổ của đội mình.</a:t>
            </a:r>
          </a:p>
          <a:p>
            <a:pPr indent="457200" algn="just">
              <a:lnSpc>
                <a:spcPct val="115000"/>
              </a:lnSpc>
            </a:pPr>
            <a:r>
              <a:rPr lang="vi-VN" sz="24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- Luật chơi: Đội nào hút được nhiều chữ cái nhất sẽ là thắng cuộc</a:t>
            </a:r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670140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8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5194B504-DC11-718C-1A89-3AC271F3CC33}"/>
              </a:ext>
            </a:extLst>
          </p:cNvPr>
          <p:cNvPicPr>
            <a:picLocks noGrp="1" noChangeAspect="1" noChangeArrowheads="1"/>
          </p:cNvPicPr>
          <p:nvPr>
            <p:ph type="subTitle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0"/>
            <a:ext cx="11887200" cy="6858000"/>
          </a:xfrm>
          <a:gradFill rotWithShape="1">
            <a:gsLst>
              <a:gs pos="0">
                <a:srgbClr val="FFFF00"/>
              </a:gs>
              <a:gs pos="100000">
                <a:srgbClr val="00FF00"/>
              </a:gs>
            </a:gsLst>
            <a:lin ang="5400000" scaled="1"/>
          </a:gradFill>
          <a:ln>
            <a:solidFill>
              <a:srgbClr val="FF0066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5" name="Picture 6" descr="H:\taochu_bgr_119[1].gif">
            <a:extLst>
              <a:ext uri="{FF2B5EF4-FFF2-40B4-BE49-F238E27FC236}">
                <a16:creationId xmlns:a16="http://schemas.microsoft.com/office/drawing/2014/main" id="{1E39EA0D-C272-CCC4-B5BF-7FA76C42F04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879975"/>
            <a:ext cx="3048000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94" descr="H:\Tạo chữ nhấp nháy - Tạo chữ glitter - Tiện ích Blog - Taochu_com_files\gif_icon390.gif">
            <a:extLst>
              <a:ext uri="{FF2B5EF4-FFF2-40B4-BE49-F238E27FC236}">
                <a16:creationId xmlns:a16="http://schemas.microsoft.com/office/drawing/2014/main" id="{8326C4A9-79EE-EB55-E1E0-9FDAC98907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914400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33" descr="H:\tao chu_files\valentine136.gif">
            <a:extLst>
              <a:ext uri="{FF2B5EF4-FFF2-40B4-BE49-F238E27FC236}">
                <a16:creationId xmlns:a16="http://schemas.microsoft.com/office/drawing/2014/main" id="{46FDE580-7315-8862-1CD2-A613C5DCD4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0"/>
            <a:ext cx="2133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33" descr="H:\tao chu_files\valentine136.gif">
            <a:extLst>
              <a:ext uri="{FF2B5EF4-FFF2-40B4-BE49-F238E27FC236}">
                <a16:creationId xmlns:a16="http://schemas.microsoft.com/office/drawing/2014/main" id="{853F7477-900C-9C8D-D4BD-3368ED9FC2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0"/>
            <a:ext cx="2133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1" name="AutoShape 7">
            <a:extLst>
              <a:ext uri="{FF2B5EF4-FFF2-40B4-BE49-F238E27FC236}">
                <a16:creationId xmlns:a16="http://schemas.microsoft.com/office/drawing/2014/main" id="{CAE42331-496A-ED62-62FA-B6DAB63A90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0"/>
            <a:ext cx="8229600" cy="6324600"/>
          </a:xfrm>
          <a:prstGeom prst="star5">
            <a:avLst/>
          </a:prstGeom>
          <a:noFill/>
          <a:ln w="5715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latin typeface="+mn-lt"/>
            </a:endParaRPr>
          </a:p>
        </p:txBody>
      </p:sp>
      <p:sp>
        <p:nvSpPr>
          <p:cNvPr id="77832" name="AutoShape 8">
            <a:extLst>
              <a:ext uri="{FF2B5EF4-FFF2-40B4-BE49-F238E27FC236}">
                <a16:creationId xmlns:a16="http://schemas.microsoft.com/office/drawing/2014/main" id="{1D40D61D-435E-A910-CF64-A4E3FEB4C6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3276600"/>
            <a:ext cx="533400" cy="381000"/>
          </a:xfrm>
          <a:prstGeom prst="star5">
            <a:avLst/>
          </a:prstGeom>
          <a:noFill/>
          <a:ln w="5715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latin typeface="+mn-lt"/>
            </a:endParaRPr>
          </a:p>
        </p:txBody>
      </p:sp>
      <p:sp>
        <p:nvSpPr>
          <p:cNvPr id="77833" name="AutoShape 9">
            <a:extLst>
              <a:ext uri="{FF2B5EF4-FFF2-40B4-BE49-F238E27FC236}">
                <a16:creationId xmlns:a16="http://schemas.microsoft.com/office/drawing/2014/main" id="{7E698F57-C801-768F-40A5-4F50D8A16D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304800"/>
            <a:ext cx="7467600" cy="5791200"/>
          </a:xfrm>
          <a:prstGeom prst="star5">
            <a:avLst/>
          </a:prstGeom>
          <a:noFill/>
          <a:ln w="5715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latin typeface="+mn-lt"/>
            </a:endParaRPr>
          </a:p>
        </p:txBody>
      </p:sp>
      <p:sp>
        <p:nvSpPr>
          <p:cNvPr id="77834" name="AutoShape 10">
            <a:extLst>
              <a:ext uri="{FF2B5EF4-FFF2-40B4-BE49-F238E27FC236}">
                <a16:creationId xmlns:a16="http://schemas.microsoft.com/office/drawing/2014/main" id="{F8CC08C0-2278-4E34-F379-1F8C894DB6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7800" y="3200400"/>
            <a:ext cx="990600" cy="838200"/>
          </a:xfrm>
          <a:prstGeom prst="star5">
            <a:avLst/>
          </a:prstGeom>
          <a:noFill/>
          <a:ln w="5715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latin typeface="+mn-lt"/>
            </a:endParaRPr>
          </a:p>
        </p:txBody>
      </p:sp>
      <p:sp>
        <p:nvSpPr>
          <p:cNvPr id="77835" name="AutoShape 11">
            <a:extLst>
              <a:ext uri="{FF2B5EF4-FFF2-40B4-BE49-F238E27FC236}">
                <a16:creationId xmlns:a16="http://schemas.microsoft.com/office/drawing/2014/main" id="{13D1E87E-534C-E830-3DD5-BF98D18B2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0" y="5486400"/>
            <a:ext cx="609600" cy="381000"/>
          </a:xfrm>
          <a:prstGeom prst="star5">
            <a:avLst/>
          </a:prstGeom>
          <a:noFill/>
          <a:ln w="5715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latin typeface="+mn-lt"/>
            </a:endParaRPr>
          </a:p>
        </p:txBody>
      </p:sp>
      <p:sp>
        <p:nvSpPr>
          <p:cNvPr id="77836" name="AutoShape 12">
            <a:extLst>
              <a:ext uri="{FF2B5EF4-FFF2-40B4-BE49-F238E27FC236}">
                <a16:creationId xmlns:a16="http://schemas.microsoft.com/office/drawing/2014/main" id="{FC8C355E-9A7A-57A7-26E8-905565D82B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2819400"/>
            <a:ext cx="838200" cy="457200"/>
          </a:xfrm>
          <a:prstGeom prst="star5">
            <a:avLst/>
          </a:prstGeom>
          <a:noFill/>
          <a:ln w="5715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latin typeface="+mn-lt"/>
            </a:endParaRPr>
          </a:p>
        </p:txBody>
      </p:sp>
      <p:sp>
        <p:nvSpPr>
          <p:cNvPr id="77837" name="AutoShape 13">
            <a:extLst>
              <a:ext uri="{FF2B5EF4-FFF2-40B4-BE49-F238E27FC236}">
                <a16:creationId xmlns:a16="http://schemas.microsoft.com/office/drawing/2014/main" id="{C89D3C70-DD1E-B5E6-1517-A2831759AE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2819400"/>
            <a:ext cx="457200" cy="304800"/>
          </a:xfrm>
          <a:prstGeom prst="star5">
            <a:avLst/>
          </a:prstGeom>
          <a:noFill/>
          <a:ln w="5715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latin typeface="+mn-lt"/>
            </a:endParaRPr>
          </a:p>
        </p:txBody>
      </p:sp>
      <p:sp>
        <p:nvSpPr>
          <p:cNvPr id="77838" name="AutoShape 14">
            <a:extLst>
              <a:ext uri="{FF2B5EF4-FFF2-40B4-BE49-F238E27FC236}">
                <a16:creationId xmlns:a16="http://schemas.microsoft.com/office/drawing/2014/main" id="{D9B7B451-4EAA-ABA2-5624-0FB175C345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3886200"/>
            <a:ext cx="1295400" cy="609600"/>
          </a:xfrm>
          <a:prstGeom prst="star5">
            <a:avLst/>
          </a:prstGeom>
          <a:noFill/>
          <a:ln w="5715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latin typeface="+mn-lt"/>
            </a:endParaRPr>
          </a:p>
        </p:txBody>
      </p:sp>
      <p:sp>
        <p:nvSpPr>
          <p:cNvPr id="77839" name="AutoShape 15">
            <a:extLst>
              <a:ext uri="{FF2B5EF4-FFF2-40B4-BE49-F238E27FC236}">
                <a16:creationId xmlns:a16="http://schemas.microsoft.com/office/drawing/2014/main" id="{70807903-4605-69B8-E7D9-C223CEB6F8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1219200"/>
            <a:ext cx="609600" cy="609600"/>
          </a:xfrm>
          <a:prstGeom prst="star5">
            <a:avLst/>
          </a:prstGeom>
          <a:noFill/>
          <a:ln w="5715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latin typeface="+mn-lt"/>
            </a:endParaRPr>
          </a:p>
        </p:txBody>
      </p:sp>
      <p:sp>
        <p:nvSpPr>
          <p:cNvPr id="77840" name="WordArt 16">
            <a:extLst>
              <a:ext uri="{FF2B5EF4-FFF2-40B4-BE49-F238E27FC236}">
                <a16:creationId xmlns:a16="http://schemas.microsoft.com/office/drawing/2014/main" id="{55D8F690-F8EC-4B89-7B99-A9DE1CA6CD7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86000" y="609600"/>
            <a:ext cx="7391400" cy="7162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vi-VN" sz="4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CHÚC CÁC CÔ MẠNH KHOẺ</a:t>
            </a:r>
          </a:p>
        </p:txBody>
      </p:sp>
      <p:sp>
        <p:nvSpPr>
          <p:cNvPr id="77841" name="WordArt 17">
            <a:extLst>
              <a:ext uri="{FF2B5EF4-FFF2-40B4-BE49-F238E27FC236}">
                <a16:creationId xmlns:a16="http://schemas.microsoft.com/office/drawing/2014/main" id="{161BEA0E-1FB4-975F-EE70-16325B7A341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67000" y="3886200"/>
            <a:ext cx="6553200" cy="1506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BÉ CHĂM NGOAN</a:t>
            </a:r>
          </a:p>
        </p:txBody>
      </p:sp>
      <p:pic>
        <p:nvPicPr>
          <p:cNvPr id="13330" name="Picture 18">
            <a:extLst>
              <a:ext uri="{FF2B5EF4-FFF2-40B4-BE49-F238E27FC236}">
                <a16:creationId xmlns:a16="http://schemas.microsoft.com/office/drawing/2014/main" id="{38115439-B0F3-595A-4E64-558F11DF4A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828800"/>
            <a:ext cx="48768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1" name="Picture 133" descr="H:\tao chu_files\valentine136.gif">
            <a:extLst>
              <a:ext uri="{FF2B5EF4-FFF2-40B4-BE49-F238E27FC236}">
                <a16:creationId xmlns:a16="http://schemas.microsoft.com/office/drawing/2014/main" id="{DCA597A1-AE60-F361-8F8C-0511221B12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6668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778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778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78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78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778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78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778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778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778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778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778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778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778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778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778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CC"/>
                                      </p:to>
                                    </p:animClr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778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CC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778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778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CC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CC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778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CC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778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CC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778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778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778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778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778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778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778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778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778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9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0" fill="hold"/>
                                        <p:tgtEl>
                                          <p:spTgt spid="778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0" fill="hold"/>
                                        <p:tgtEl>
                                          <p:spTgt spid="778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5000"/>
                                        <p:tgtEl>
                                          <p:spTgt spid="77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9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0" fill="hold"/>
                                        <p:tgtEl>
                                          <p:spTgt spid="778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0" fill="hold"/>
                                        <p:tgtEl>
                                          <p:spTgt spid="778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5000"/>
                                        <p:tgtEl>
                                          <p:spTgt spid="77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464464736950">
            <a:hlinkClick r:id="" action="ppaction://media"/>
            <a:extLst>
              <a:ext uri="{FF2B5EF4-FFF2-40B4-BE49-F238E27FC236}">
                <a16:creationId xmlns:a16="http://schemas.microsoft.com/office/drawing/2014/main" id="{1B5CDFBB-4835-E6BD-3A21-38830E3B3B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632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24479076-46CE-E062-7849-3EFF102FDD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609600"/>
            <a:ext cx="28956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vi-VN" sz="37000">
                <a:solidFill>
                  <a:srgbClr val="3333FF"/>
                </a:solidFill>
              </a:rPr>
              <a:t>b</a:t>
            </a:r>
          </a:p>
        </p:txBody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DFB66093-26EB-203F-99D4-09AC3BDDC3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666750"/>
            <a:ext cx="28956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vi-VN" sz="37000">
                <a:solidFill>
                  <a:srgbClr val="FF0000"/>
                </a:solidFill>
                <a:latin typeface=".VnTimeH" panose="020B7200000000000000" pitchFamily="34" charset="0"/>
              </a:rPr>
              <a:t>b</a:t>
            </a:r>
          </a:p>
        </p:txBody>
      </p:sp>
      <p:pic>
        <p:nvPicPr>
          <p:cNvPr id="80904" name="Picture 8">
            <a:extLst>
              <a:ext uri="{FF2B5EF4-FFF2-40B4-BE49-F238E27FC236}">
                <a16:creationId xmlns:a16="http://schemas.microsoft.com/office/drawing/2014/main" id="{45E5BD7B-B7DF-9653-A4B7-1225F7F5F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1828800"/>
            <a:ext cx="1538288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0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0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0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0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8" grpId="0"/>
      <p:bldP spid="8089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Rectangle 4">
            <a:extLst>
              <a:ext uri="{FF2B5EF4-FFF2-40B4-BE49-F238E27FC236}">
                <a16:creationId xmlns:a16="http://schemas.microsoft.com/office/drawing/2014/main" id="{21C46281-D563-0B4F-FDFF-E1408D097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685800"/>
            <a:ext cx="28956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vi-VN" sz="37000">
                <a:solidFill>
                  <a:srgbClr val="3333FF"/>
                </a:solidFill>
              </a:rPr>
              <a:t>d</a:t>
            </a:r>
          </a:p>
        </p:txBody>
      </p:sp>
      <p:sp>
        <p:nvSpPr>
          <p:cNvPr id="65544" name="Rectangle 8">
            <a:extLst>
              <a:ext uri="{FF2B5EF4-FFF2-40B4-BE49-F238E27FC236}">
                <a16:creationId xmlns:a16="http://schemas.microsoft.com/office/drawing/2014/main" id="{8A8462A4-B7EB-F6A0-62A1-1FF186B410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666750"/>
            <a:ext cx="28956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vi-VN" sz="37000">
                <a:solidFill>
                  <a:srgbClr val="FF0000"/>
                </a:solidFill>
                <a:latin typeface=".VnTimeH" panose="020B7200000000000000" pitchFamily="34" charset="0"/>
              </a:rPr>
              <a:t>d</a:t>
            </a:r>
          </a:p>
        </p:txBody>
      </p:sp>
      <p:pic>
        <p:nvPicPr>
          <p:cNvPr id="65554" name="Picture 18">
            <a:extLst>
              <a:ext uri="{FF2B5EF4-FFF2-40B4-BE49-F238E27FC236}">
                <a16:creationId xmlns:a16="http://schemas.microsoft.com/office/drawing/2014/main" id="{687625DC-6AE3-27A4-E133-9993DD1FA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050" y="1905000"/>
            <a:ext cx="2063750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5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5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5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5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5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5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5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5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0" grpId="0"/>
      <p:bldP spid="655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3">
            <a:extLst>
              <a:ext uri="{FF2B5EF4-FFF2-40B4-BE49-F238E27FC236}">
                <a16:creationId xmlns:a16="http://schemas.microsoft.com/office/drawing/2014/main" id="{CA72E5EF-C49B-3CC4-9373-D33241D97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666750"/>
            <a:ext cx="28956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vi-VN" sz="37000" dirty="0">
                <a:solidFill>
                  <a:srgbClr val="0000FF"/>
                </a:solidFill>
                <a:latin typeface=".VnTimeH" panose="020B7200000000000000" pitchFamily="34" charset="0"/>
              </a:rPr>
              <a:t>®</a:t>
            </a:r>
          </a:p>
        </p:txBody>
      </p:sp>
      <p:sp>
        <p:nvSpPr>
          <p:cNvPr id="90116" name="Rectangle 4">
            <a:extLst>
              <a:ext uri="{FF2B5EF4-FFF2-40B4-BE49-F238E27FC236}">
                <a16:creationId xmlns:a16="http://schemas.microsoft.com/office/drawing/2014/main" id="{4091D08E-3A1A-F9C2-24A5-4472624D1F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1905000"/>
            <a:ext cx="28956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vi-VN" sz="27700" dirty="0">
                <a:solidFill>
                  <a:srgbClr val="FF0000"/>
                </a:solidFill>
                <a:latin typeface=".VnAvant" panose="020B7200000000000000" pitchFamily="34" charset="0"/>
              </a:rPr>
              <a:t>®</a:t>
            </a:r>
          </a:p>
        </p:txBody>
      </p:sp>
      <p:pic>
        <p:nvPicPr>
          <p:cNvPr id="90117" name="Picture 5">
            <a:extLst>
              <a:ext uri="{FF2B5EF4-FFF2-40B4-BE49-F238E27FC236}">
                <a16:creationId xmlns:a16="http://schemas.microsoft.com/office/drawing/2014/main" id="{449082FE-2F04-E674-B8E2-107F7CC8C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050" y="1905000"/>
            <a:ext cx="2063750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18" name="Rectangle 6">
            <a:extLst>
              <a:ext uri="{FF2B5EF4-FFF2-40B4-BE49-F238E27FC236}">
                <a16:creationId xmlns:a16="http://schemas.microsoft.com/office/drawing/2014/main" id="{B956744D-AFB7-FD58-AE8E-6F390A55DD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1600" y="2286000"/>
            <a:ext cx="990600" cy="304800"/>
          </a:xfrm>
          <a:prstGeom prst="rect">
            <a:avLst/>
          </a:prstGeom>
          <a:solidFill>
            <a:srgbClr val="66FF33"/>
          </a:solidFill>
          <a:ln w="9525">
            <a:solidFill>
              <a:srgbClr val="66FF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altLang="vi-VN">
              <a:solidFill>
                <a:schemeClr val="folHlin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0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0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0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0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0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0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0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0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0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0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0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0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0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5" grpId="0"/>
      <p:bldP spid="90116" grpId="0"/>
      <p:bldP spid="901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hlinkClick r:id="rId7" action="ppaction://hlinksldjump" tooltip="Nhấn Enter">
              <a:snd r:embed="rId8" name="push.wav"/>
            </a:hlinkClick>
            <a:extLst>
              <a:ext uri="{FF2B5EF4-FFF2-40B4-BE49-F238E27FC236}">
                <a16:creationId xmlns:a16="http://schemas.microsoft.com/office/drawing/2014/main" id="{F82231DF-FB56-7767-3C56-B9AE89047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175" y="6521450"/>
            <a:ext cx="8477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3">
            <a:extLst>
              <a:ext uri="{FF2B5EF4-FFF2-40B4-BE49-F238E27FC236}">
                <a16:creationId xmlns:a16="http://schemas.microsoft.com/office/drawing/2014/main" id="{86C9CBC8-67D9-B858-8CE8-573EE811A2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28600"/>
            <a:ext cx="118110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>
              <a:latin typeface="Arial" panose="020B0604020202020204" pitchFamily="34" charset="0"/>
            </a:endParaRPr>
          </a:p>
        </p:txBody>
      </p:sp>
      <p:grpSp>
        <p:nvGrpSpPr>
          <p:cNvPr id="4100" name="Group 4">
            <a:extLst>
              <a:ext uri="{FF2B5EF4-FFF2-40B4-BE49-F238E27FC236}">
                <a16:creationId xmlns:a16="http://schemas.microsoft.com/office/drawing/2014/main" id="{CB5618FA-2918-2E84-E654-D27BE2420F96}"/>
              </a:ext>
            </a:extLst>
          </p:cNvPr>
          <p:cNvGrpSpPr>
            <a:grpSpLocks/>
          </p:cNvGrpSpPr>
          <p:nvPr/>
        </p:nvGrpSpPr>
        <p:grpSpPr bwMode="auto">
          <a:xfrm>
            <a:off x="2413000" y="5372100"/>
            <a:ext cx="7340600" cy="1028700"/>
            <a:chOff x="560" y="3384"/>
            <a:chExt cx="4624" cy="648"/>
          </a:xfrm>
        </p:grpSpPr>
        <p:pic>
          <p:nvPicPr>
            <p:cNvPr id="4111" name="Picture 5">
              <a:extLst>
                <a:ext uri="{FF2B5EF4-FFF2-40B4-BE49-F238E27FC236}">
                  <a16:creationId xmlns:a16="http://schemas.microsoft.com/office/drawing/2014/main" id="{BC9C5061-7488-378E-9317-7D4EA9503BD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3646"/>
              <a:ext cx="67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2" name="Picture 6">
              <a:extLst>
                <a:ext uri="{FF2B5EF4-FFF2-40B4-BE49-F238E27FC236}">
                  <a16:creationId xmlns:a16="http://schemas.microsoft.com/office/drawing/2014/main" id="{8E1B40D1-FA1A-4F48-91DC-EA2E77D470D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" y="3568"/>
              <a:ext cx="38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3" name="Picture 7">
              <a:extLst>
                <a:ext uri="{FF2B5EF4-FFF2-40B4-BE49-F238E27FC236}">
                  <a16:creationId xmlns:a16="http://schemas.microsoft.com/office/drawing/2014/main" id="{0958AE70-60F0-F3B0-750D-405FC9930BB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" y="3384"/>
              <a:ext cx="768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4" name="Picture 8">
              <a:extLst>
                <a:ext uri="{FF2B5EF4-FFF2-40B4-BE49-F238E27FC236}">
                  <a16:creationId xmlns:a16="http://schemas.microsoft.com/office/drawing/2014/main" id="{859D6D42-0E56-F023-A9E0-46E8F9588D2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4" y="3591"/>
              <a:ext cx="640" cy="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5" name="Picture 9">
              <a:extLst>
                <a:ext uri="{FF2B5EF4-FFF2-40B4-BE49-F238E27FC236}">
                  <a16:creationId xmlns:a16="http://schemas.microsoft.com/office/drawing/2014/main" id="{7A1CE88B-A5E7-70CC-1CD2-E1C2E5412ED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6" y="3384"/>
              <a:ext cx="365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6" name="Picture 10">
              <a:extLst>
                <a:ext uri="{FF2B5EF4-FFF2-40B4-BE49-F238E27FC236}">
                  <a16:creationId xmlns:a16="http://schemas.microsoft.com/office/drawing/2014/main" id="{AFC9B6CB-8BBE-2E5F-7160-D2FE9799C16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" y="3520"/>
              <a:ext cx="512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7" name="Picture 11">
              <a:extLst>
                <a:ext uri="{FF2B5EF4-FFF2-40B4-BE49-F238E27FC236}">
                  <a16:creationId xmlns:a16="http://schemas.microsoft.com/office/drawing/2014/main" id="{F0549CF4-D61E-D8F4-9EE0-9C0CD708453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3472"/>
              <a:ext cx="256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8" name="Picture 12">
              <a:extLst>
                <a:ext uri="{FF2B5EF4-FFF2-40B4-BE49-F238E27FC236}">
                  <a16:creationId xmlns:a16="http://schemas.microsoft.com/office/drawing/2014/main" id="{693AC67F-A294-B1F3-9011-BD102A85704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9" y="3386"/>
              <a:ext cx="691" cy="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01" name="Group 13">
            <a:extLst>
              <a:ext uri="{FF2B5EF4-FFF2-40B4-BE49-F238E27FC236}">
                <a16:creationId xmlns:a16="http://schemas.microsoft.com/office/drawing/2014/main" id="{F82E3841-EFC8-417C-E260-56AFB53E0606}"/>
              </a:ext>
            </a:extLst>
          </p:cNvPr>
          <p:cNvGrpSpPr>
            <a:grpSpLocks/>
          </p:cNvGrpSpPr>
          <p:nvPr/>
        </p:nvGrpSpPr>
        <p:grpSpPr bwMode="auto">
          <a:xfrm>
            <a:off x="1866900" y="304800"/>
            <a:ext cx="8458200" cy="1905000"/>
            <a:chOff x="216" y="192"/>
            <a:chExt cx="5328" cy="1200"/>
          </a:xfrm>
        </p:grpSpPr>
        <p:pic>
          <p:nvPicPr>
            <p:cNvPr id="4107" name="Picture 14">
              <a:extLst>
                <a:ext uri="{FF2B5EF4-FFF2-40B4-BE49-F238E27FC236}">
                  <a16:creationId xmlns:a16="http://schemas.microsoft.com/office/drawing/2014/main" id="{0C4CC36F-8125-9274-0CAD-73069106975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192"/>
              <a:ext cx="1392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8" name="Picture 15">
              <a:extLst>
                <a:ext uri="{FF2B5EF4-FFF2-40B4-BE49-F238E27FC236}">
                  <a16:creationId xmlns:a16="http://schemas.microsoft.com/office/drawing/2014/main" id="{4C44D9AD-8A9C-8105-1738-3469D8289CB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" y="1344"/>
              <a:ext cx="5328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9" name="Picture 16">
              <a:extLst>
                <a:ext uri="{FF2B5EF4-FFF2-40B4-BE49-F238E27FC236}">
                  <a16:creationId xmlns:a16="http://schemas.microsoft.com/office/drawing/2014/main" id="{4E9544FD-7910-50C0-B1F7-D0C5DFE3651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20688">
              <a:off x="288" y="768"/>
              <a:ext cx="18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0" name="Picture 17">
              <a:extLst>
                <a:ext uri="{FF2B5EF4-FFF2-40B4-BE49-F238E27FC236}">
                  <a16:creationId xmlns:a16="http://schemas.microsoft.com/office/drawing/2014/main" id="{258F494D-D3A8-7EAB-2FBC-EEACBD161CC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30273" flipH="1">
              <a:off x="3696" y="768"/>
              <a:ext cx="17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7363" name="Text Box 19">
            <a:extLst>
              <a:ext uri="{FF2B5EF4-FFF2-40B4-BE49-F238E27FC236}">
                <a16:creationId xmlns:a16="http://schemas.microsoft.com/office/drawing/2014/main" id="{D21E2A67-A451-7E0A-4D8A-2DF157FEFA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2362200"/>
            <a:ext cx="6934200" cy="7620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vi-VN" sz="4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lackH" panose="020B7200000000000000" pitchFamily="34" charset="0"/>
              </a:rPr>
              <a:t>Trß ch¬i</a:t>
            </a:r>
          </a:p>
        </p:txBody>
      </p:sp>
      <p:pic>
        <p:nvPicPr>
          <p:cNvPr id="57364" name="8. Ket thuc cau hoi.wav">
            <a:hlinkClick r:id="" action="ppaction://media"/>
            <a:extLst>
              <a:ext uri="{FF2B5EF4-FFF2-40B4-BE49-F238E27FC236}">
                <a16:creationId xmlns:a16="http://schemas.microsoft.com/office/drawing/2014/main" id="{B360AED4-DA3D-E2EB-0CE9-63646AACB28D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65" name="Picture 21">
            <a:hlinkClick r:id="" action="ppaction://media"/>
            <a:extLst>
              <a:ext uri="{FF2B5EF4-FFF2-40B4-BE49-F238E27FC236}">
                <a16:creationId xmlns:a16="http://schemas.microsoft.com/office/drawing/2014/main" id="{DA7579C4-735F-7A5F-36AE-3914816C1AAA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66" name="chaomung.wav">
            <a:hlinkClick r:id="" action="ppaction://media"/>
            <a:extLst>
              <a:ext uri="{FF2B5EF4-FFF2-40B4-BE49-F238E27FC236}">
                <a16:creationId xmlns:a16="http://schemas.microsoft.com/office/drawing/2014/main" id="{FEC06BED-288E-7C7B-5553-50D53BB55673}"/>
              </a:ext>
            </a:extLst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1722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" name="TextBox 3">
            <a:extLst>
              <a:ext uri="{FF2B5EF4-FFF2-40B4-BE49-F238E27FC236}">
                <a16:creationId xmlns:a16="http://schemas.microsoft.com/office/drawing/2014/main" id="{0F8BCA8E-56F1-7729-D948-767FE4869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3783013"/>
            <a:ext cx="69342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vi-VN" sz="44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7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7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73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376" fill="hold"/>
                                        <p:tgtEl>
                                          <p:spTgt spid="573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64"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364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73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4" fill="hold"/>
                                        <p:tgtEl>
                                          <p:spTgt spid="573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65"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365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73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460" fill="hold"/>
                                        <p:tgtEl>
                                          <p:spTgt spid="573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66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366"/>
                </p:tgtEl>
              </p:cMediaNode>
            </p:audio>
          </p:childTnLst>
        </p:cTn>
      </p:par>
    </p:tnLst>
    <p:bldLst>
      <p:bldP spid="5736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>
            <a:extLst>
              <a:ext uri="{FF2B5EF4-FFF2-40B4-BE49-F238E27FC236}">
                <a16:creationId xmlns:a16="http://schemas.microsoft.com/office/drawing/2014/main" id="{C9EC2B49-1047-F5DE-0956-4E5B5CABFD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28600"/>
            <a:ext cx="11887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>
              <a:latin typeface="Arial" panose="020B0604020202020204" pitchFamily="34" charset="0"/>
            </a:endParaRPr>
          </a:p>
        </p:txBody>
      </p:sp>
      <p:pic>
        <p:nvPicPr>
          <p:cNvPr id="5123" name="Picture 3">
            <a:extLst>
              <a:ext uri="{FF2B5EF4-FFF2-40B4-BE49-F238E27FC236}">
                <a16:creationId xmlns:a16="http://schemas.microsoft.com/office/drawing/2014/main" id="{BA9EACFA-4B4B-85D8-4F97-8C517156F6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3" y="319088"/>
            <a:ext cx="14478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F0FC7CC0-C0BE-0596-2077-98EBD6E319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447800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WordArt 5">
            <a:hlinkClick r:id="" action="ppaction://noaction"/>
            <a:extLst>
              <a:ext uri="{FF2B5EF4-FFF2-40B4-BE49-F238E27FC236}">
                <a16:creationId xmlns:a16="http://schemas.microsoft.com/office/drawing/2014/main" id="{E709DA46-A244-0F3B-EE0C-CCB5F9B0591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191000" y="547688"/>
            <a:ext cx="5443538" cy="609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sp>
        <p:nvSpPr>
          <p:cNvPr id="5126" name="Text Box 68">
            <a:hlinkClick r:id="rId5" action="ppaction://hlinksldjump" highlightClick="1">
              <a:snd r:embed="rId6" name="chimes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7F0F3E07-A7B7-BCE3-05DB-C57C4D0061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147888"/>
            <a:ext cx="2819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3200">
                <a:latin typeface=".VnBlack" panose="020B7200000000000000" pitchFamily="34" charset="0"/>
                <a:hlinkClick r:id="rId5" action="ppaction://hlinksldjump"/>
              </a:rPr>
              <a:t>C©u hái 1</a:t>
            </a:r>
            <a:endParaRPr lang="en-US" altLang="vi-VN" sz="3200">
              <a:latin typeface=".VnBlack" panose="020B7200000000000000" pitchFamily="34" charset="0"/>
            </a:endParaRPr>
          </a:p>
        </p:txBody>
      </p:sp>
      <p:sp>
        <p:nvSpPr>
          <p:cNvPr id="5127" name="Text Box 69">
            <a:hlinkClick r:id="rId7" action="ppaction://hlinksldjump" highlightClick="1">
              <a:snd r:embed="rId6" name="chimes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6FFC1B7D-95F5-372F-7530-7F9DE578E7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2209800"/>
            <a:ext cx="2590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3200">
                <a:latin typeface=".VnBlack" panose="020B7200000000000000" pitchFamily="34" charset="0"/>
                <a:hlinkClick r:id="rId7" action="ppaction://hlinksldjump"/>
              </a:rPr>
              <a:t>C©u hái 2</a:t>
            </a:r>
            <a:endParaRPr lang="en-US" altLang="vi-VN" sz="3200">
              <a:latin typeface=".VnBlack" panose="020B7200000000000000" pitchFamily="34" charset="0"/>
            </a:endParaRPr>
          </a:p>
        </p:txBody>
      </p:sp>
      <p:sp>
        <p:nvSpPr>
          <p:cNvPr id="5128" name="Text Box 70">
            <a:hlinkClick r:id="rId8" action="ppaction://hlinksldjump" highlightClick="1">
              <a:snd r:embed="rId6" name="chimes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AFBF9A07-545B-92E7-BBB4-DB18DEFC6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2895600"/>
            <a:ext cx="2667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3200">
                <a:latin typeface=".VnBlack" panose="020B7200000000000000" pitchFamily="34" charset="0"/>
                <a:hlinkClick r:id="rId8" action="ppaction://hlinksldjump"/>
              </a:rPr>
              <a:t>C©u hái 3</a:t>
            </a:r>
            <a:endParaRPr lang="en-US" altLang="vi-VN" sz="3200">
              <a:latin typeface=".VnBlack" panose="020B7200000000000000" pitchFamily="34" charset="0"/>
            </a:endParaRPr>
          </a:p>
        </p:txBody>
      </p:sp>
      <p:sp>
        <p:nvSpPr>
          <p:cNvPr id="5129" name="Text Box 71">
            <a:hlinkClick r:id="rId9" action="ppaction://hlinksldjump" highlightClick="1">
              <a:snd r:embed="rId6" name="chimes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15D215A4-AD88-FBD6-A4A0-91651F5833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2895600"/>
            <a:ext cx="2590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3200">
                <a:latin typeface=".VnBlack" panose="020B7200000000000000" pitchFamily="34" charset="0"/>
                <a:hlinkClick r:id="rId9" action="ppaction://hlinksldjump"/>
              </a:rPr>
              <a:t>C©u hái 4</a:t>
            </a:r>
            <a:endParaRPr lang="en-US" altLang="vi-VN" sz="3200">
              <a:latin typeface=".VnBlack" panose="020B7200000000000000" pitchFamily="34" charset="0"/>
            </a:endParaRPr>
          </a:p>
        </p:txBody>
      </p:sp>
      <p:sp>
        <p:nvSpPr>
          <p:cNvPr id="5130" name="Text Box 72">
            <a:hlinkClick r:id="rId5" action="ppaction://hlinksldjump" highlightClick="1">
              <a:snd r:embed="rId6" name="chimes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7B2A4541-894A-0C87-5EA0-939BA7D3A2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3687763"/>
            <a:ext cx="2590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3200">
                <a:latin typeface=".VnBlack" panose="020B7200000000000000" pitchFamily="34" charset="0"/>
                <a:hlinkClick r:id="rId10" action="ppaction://hlinksldjump"/>
              </a:rPr>
              <a:t>C©u hái 5</a:t>
            </a:r>
            <a:endParaRPr lang="en-US" altLang="vi-VN" sz="3200">
              <a:latin typeface=".VnBlack" panose="020B7200000000000000" pitchFamily="34" charset="0"/>
            </a:endParaRPr>
          </a:p>
        </p:txBody>
      </p:sp>
      <p:sp>
        <p:nvSpPr>
          <p:cNvPr id="5131" name="Text Box 73">
            <a:hlinkClick r:id="rId7" action="ppaction://hlinksldjump" highlightClick="1">
              <a:snd r:embed="rId6" name="chimes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236DC221-07AE-3844-2604-C136EE9CAE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3733800"/>
            <a:ext cx="2286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3200">
                <a:latin typeface=".VnBlack" panose="020B7200000000000000" pitchFamily="34" charset="0"/>
                <a:hlinkClick r:id="rId11" action="ppaction://hlinksldjump"/>
              </a:rPr>
              <a:t>C©u hái 6</a:t>
            </a:r>
            <a:endParaRPr lang="en-US" altLang="vi-VN" sz="3200">
              <a:latin typeface=".VnBlack" panose="020B7200000000000000" pitchFamily="34" charset="0"/>
            </a:endParaRPr>
          </a:p>
        </p:txBody>
      </p:sp>
      <p:pic>
        <p:nvPicPr>
          <p:cNvPr id="5132" name="Picture 98">
            <a:extLst>
              <a:ext uri="{FF2B5EF4-FFF2-40B4-BE49-F238E27FC236}">
                <a16:creationId xmlns:a16="http://schemas.microsoft.com/office/drawing/2014/main" id="{96C78C16-1A2D-2B7A-3384-BE36F0F628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8382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zoom/>
    <p:sndAc>
      <p:stSnd>
        <p:snd r:embed="rId2" name="bomb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" name="AutoShape 51">
            <a:extLst>
              <a:ext uri="{FF2B5EF4-FFF2-40B4-BE49-F238E27FC236}">
                <a16:creationId xmlns:a16="http://schemas.microsoft.com/office/drawing/2014/main" id="{2BB488F5-3F9F-371C-5C24-C1CB6BCDB6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5029200"/>
            <a:ext cx="1981200" cy="5207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>
              <a:latin typeface="Arial" panose="020B0604020202020204" pitchFamily="34" charset="0"/>
            </a:endParaRPr>
          </a:p>
        </p:txBody>
      </p:sp>
      <p:sp>
        <p:nvSpPr>
          <p:cNvPr id="6147" name="AutoShape 2">
            <a:extLst>
              <a:ext uri="{FF2B5EF4-FFF2-40B4-BE49-F238E27FC236}">
                <a16:creationId xmlns:a16="http://schemas.microsoft.com/office/drawing/2014/main" id="{5EB747D6-E681-3821-46F2-5C3A5D037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28600"/>
            <a:ext cx="11887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>
              <a:latin typeface="Arial" panose="020B0604020202020204" pitchFamily="34" charset="0"/>
            </a:endParaRPr>
          </a:p>
        </p:txBody>
      </p:sp>
      <p:pic>
        <p:nvPicPr>
          <p:cNvPr id="6148" name="Picture 3">
            <a:extLst>
              <a:ext uri="{FF2B5EF4-FFF2-40B4-BE49-F238E27FC236}">
                <a16:creationId xmlns:a16="http://schemas.microsoft.com/office/drawing/2014/main" id="{26E8171B-D78B-F258-26BF-6CDC99D731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3" y="319088"/>
            <a:ext cx="14478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4">
            <a:extLst>
              <a:ext uri="{FF2B5EF4-FFF2-40B4-BE49-F238E27FC236}">
                <a16:creationId xmlns:a16="http://schemas.microsoft.com/office/drawing/2014/main" id="{0826B5AC-CF8B-C684-941E-720E074153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447800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WordArt 5">
            <a:extLst>
              <a:ext uri="{FF2B5EF4-FFF2-40B4-BE49-F238E27FC236}">
                <a16:creationId xmlns:a16="http://schemas.microsoft.com/office/drawing/2014/main" id="{8CC0A154-C4A6-66A7-FAB5-8D8233B4A9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343400" y="547688"/>
            <a:ext cx="5181600" cy="609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sp>
        <p:nvSpPr>
          <p:cNvPr id="6151" name="AutoShape 6">
            <a:extLst>
              <a:ext uri="{FF2B5EF4-FFF2-40B4-BE49-F238E27FC236}">
                <a16:creationId xmlns:a16="http://schemas.microsoft.com/office/drawing/2014/main" id="{84A46BBF-DB66-CB77-4BB9-2675BCAB5C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1604963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>
              <a:latin typeface="Arial" panose="020B0604020202020204" pitchFamily="34" charset="0"/>
            </a:endParaRPr>
          </a:p>
        </p:txBody>
      </p:sp>
      <p:sp>
        <p:nvSpPr>
          <p:cNvPr id="6152" name="AutoShape 7">
            <a:extLst>
              <a:ext uri="{FF2B5EF4-FFF2-40B4-BE49-F238E27FC236}">
                <a16:creationId xmlns:a16="http://schemas.microsoft.com/office/drawing/2014/main" id="{4C218098-5A56-790A-EA4B-4C5C1B4AF6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7025" y="1655763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>
              <a:latin typeface="Arial" panose="020B0604020202020204" pitchFamily="34" charset="0"/>
            </a:endParaRPr>
          </a:p>
        </p:txBody>
      </p:sp>
      <p:sp>
        <p:nvSpPr>
          <p:cNvPr id="6153" name="Text Box 8">
            <a:extLst>
              <a:ext uri="{FF2B5EF4-FFF2-40B4-BE49-F238E27FC236}">
                <a16:creationId xmlns:a16="http://schemas.microsoft.com/office/drawing/2014/main" id="{D74D9365-AA40-FBC9-8E7D-15A69F7B7B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8925" y="1639888"/>
            <a:ext cx="1612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1800">
                <a:latin typeface=".VnBlack" panose="020B7200000000000000" pitchFamily="34" charset="0"/>
              </a:rPr>
              <a:t>C©u hái 1</a:t>
            </a:r>
          </a:p>
        </p:txBody>
      </p:sp>
      <p:grpSp>
        <p:nvGrpSpPr>
          <p:cNvPr id="6154" name="Group 9">
            <a:extLst>
              <a:ext uri="{FF2B5EF4-FFF2-40B4-BE49-F238E27FC236}">
                <a16:creationId xmlns:a16="http://schemas.microsoft.com/office/drawing/2014/main" id="{C67DC0B2-6303-39DD-E0AE-40C9725E5495}"/>
              </a:ext>
            </a:extLst>
          </p:cNvPr>
          <p:cNvGrpSpPr>
            <a:grpSpLocks/>
          </p:cNvGrpSpPr>
          <p:nvPr/>
        </p:nvGrpSpPr>
        <p:grpSpPr bwMode="auto">
          <a:xfrm>
            <a:off x="8686800" y="6019800"/>
            <a:ext cx="1168400" cy="561975"/>
            <a:chOff x="4512" y="3792"/>
            <a:chExt cx="736" cy="354"/>
          </a:xfrm>
        </p:grpSpPr>
        <p:pic>
          <p:nvPicPr>
            <p:cNvPr id="6178" name="Picture 10">
              <a:extLst>
                <a:ext uri="{FF2B5EF4-FFF2-40B4-BE49-F238E27FC236}">
                  <a16:creationId xmlns:a16="http://schemas.microsoft.com/office/drawing/2014/main" id="{E607E607-2253-4586-5C51-6AC14987F98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79" name="Text Box 11">
              <a:hlinkClick r:id="rId9" action="ppaction://hlinksldjump" tooltip="Trở lại chọn câu hỏi"/>
              <a:extLst>
                <a:ext uri="{FF2B5EF4-FFF2-40B4-BE49-F238E27FC236}">
                  <a16:creationId xmlns:a16="http://schemas.microsoft.com/office/drawing/2014/main" id="{C8736938-E515-4857-A4AB-1A105F9803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vi-VN" sz="2000">
                  <a:latin typeface=".VnArial Narrow" panose="020B7200000000000000" pitchFamily="34" charset="0"/>
                </a:rPr>
                <a:t>Home</a:t>
              </a:r>
            </a:p>
          </p:txBody>
        </p:sp>
      </p:grpSp>
      <p:sp>
        <p:nvSpPr>
          <p:cNvPr id="4108" name="WordArt 12">
            <a:extLst>
              <a:ext uri="{FF2B5EF4-FFF2-40B4-BE49-F238E27FC236}">
                <a16:creationId xmlns:a16="http://schemas.microsoft.com/office/drawing/2014/main" id="{2F1B3D7D-83F4-2534-03C9-5BD6153630F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86200" y="1676400"/>
            <a:ext cx="1295400" cy="2190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PT Ngôn ngữ</a:t>
            </a:r>
          </a:p>
        </p:txBody>
      </p:sp>
      <p:sp>
        <p:nvSpPr>
          <p:cNvPr id="4109" name="WordArt 13">
            <a:extLst>
              <a:ext uri="{FF2B5EF4-FFF2-40B4-BE49-F238E27FC236}">
                <a16:creationId xmlns:a16="http://schemas.microsoft.com/office/drawing/2014/main" id="{711AE489-F3A5-6AF9-D374-22C4D1D0D8B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162800" y="1676400"/>
            <a:ext cx="1295400" cy="2190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PT Ngôn ngữ</a:t>
            </a:r>
          </a:p>
        </p:txBody>
      </p:sp>
      <p:pic>
        <p:nvPicPr>
          <p:cNvPr id="6157" name="Picture 14">
            <a:extLst>
              <a:ext uri="{FF2B5EF4-FFF2-40B4-BE49-F238E27FC236}">
                <a16:creationId xmlns:a16="http://schemas.microsoft.com/office/drawing/2014/main" id="{8D673140-0ADE-BDAE-21B5-DE219541B5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8382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8" name="Picture 15">
            <a:extLst>
              <a:ext uri="{FF2B5EF4-FFF2-40B4-BE49-F238E27FC236}">
                <a16:creationId xmlns:a16="http://schemas.microsoft.com/office/drawing/2014/main" id="{1CEE3692-7440-1395-EB1A-902948D796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2832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2" name="Text Box 16">
            <a:extLst>
              <a:ext uri="{FF2B5EF4-FFF2-40B4-BE49-F238E27FC236}">
                <a16:creationId xmlns:a16="http://schemas.microsoft.com/office/drawing/2014/main" id="{FBBBC0F1-10BD-1325-51F8-421C65C18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2483643"/>
            <a:ext cx="8382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b="1" dirty="0" err="1">
                <a:latin typeface="UTM Avo" panose="02040603050506020204" pitchFamily="18" charset="0"/>
              </a:rPr>
              <a:t>Chữ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gì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có</a:t>
            </a:r>
            <a:r>
              <a:rPr lang="en-US" b="1" dirty="0">
                <a:latin typeface="UTM Avo" panose="02040603050506020204" pitchFamily="18" charset="0"/>
              </a:rPr>
              <a:t> 1 </a:t>
            </a:r>
            <a:r>
              <a:rPr lang="en-US" b="1" dirty="0" err="1">
                <a:latin typeface="UTM Avo" panose="02040603050506020204" pitchFamily="18" charset="0"/>
              </a:rPr>
              <a:t>nét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cong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tròn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khép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kín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và</a:t>
            </a:r>
            <a:r>
              <a:rPr lang="en-US" b="1" dirty="0">
                <a:latin typeface="UTM Avo" panose="02040603050506020204" pitchFamily="18" charset="0"/>
              </a:rPr>
              <a:t> 1 </a:t>
            </a:r>
            <a:r>
              <a:rPr lang="en-US" b="1" dirty="0" err="1">
                <a:latin typeface="UTM Avo" panose="02040603050506020204" pitchFamily="18" charset="0"/>
              </a:rPr>
              <a:t>nét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xổ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thẳng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bên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phải</a:t>
            </a:r>
            <a:r>
              <a:rPr lang="en-US" b="1" dirty="0">
                <a:latin typeface="UTM Avo" panose="02040603050506020204" pitchFamily="18" charset="0"/>
              </a:rPr>
              <a:t>?</a:t>
            </a:r>
            <a:endParaRPr lang="en-US" altLang="vi-VN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114" name="Text Box 18">
            <a:extLst>
              <a:ext uri="{FF2B5EF4-FFF2-40B4-BE49-F238E27FC236}">
                <a16:creationId xmlns:a16="http://schemas.microsoft.com/office/drawing/2014/main" id="{F0BF797B-ACAD-9629-63A5-D8F7743285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6925" y="6130925"/>
            <a:ext cx="954088" cy="369888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  <a:contourClr>
              <a:srgbClr val="FFCC66"/>
            </a:contourClr>
          </a:sp3d>
        </p:spPr>
        <p:txBody>
          <a:bodyPr wrap="none">
            <a:spAutoFit/>
            <a:flatTx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vi-VN">
                <a:effectLst>
                  <a:outerShdw blurRad="38100" dist="38100" dir="2700000" algn="tl">
                    <a:srgbClr val="FFFFFF"/>
                  </a:outerShdw>
                </a:effectLst>
                <a:latin typeface=".VnArial" panose="020B7200000000000000" pitchFamily="34" charset="0"/>
              </a:rPr>
              <a:t>§¸p ¸n</a:t>
            </a:r>
          </a:p>
        </p:txBody>
      </p:sp>
      <p:grpSp>
        <p:nvGrpSpPr>
          <p:cNvPr id="4115" name="Group 19">
            <a:extLst>
              <a:ext uri="{FF2B5EF4-FFF2-40B4-BE49-F238E27FC236}">
                <a16:creationId xmlns:a16="http://schemas.microsoft.com/office/drawing/2014/main" id="{1DC412D9-011E-0F43-1FB2-F521A7CB0F14}"/>
              </a:ext>
            </a:extLst>
          </p:cNvPr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6176" name="AutoShape 20">
              <a:extLst>
                <a:ext uri="{FF2B5EF4-FFF2-40B4-BE49-F238E27FC236}">
                  <a16:creationId xmlns:a16="http://schemas.microsoft.com/office/drawing/2014/main" id="{A6061723-895D-2CEA-7818-3D900A4BE6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1800">
                <a:latin typeface="Arial" panose="020B0604020202020204" pitchFamily="34" charset="0"/>
              </a:endParaRPr>
            </a:p>
          </p:txBody>
        </p:sp>
        <p:sp>
          <p:nvSpPr>
            <p:cNvPr id="6177" name="Text Box 21">
              <a:extLst>
                <a:ext uri="{FF2B5EF4-FFF2-40B4-BE49-F238E27FC236}">
                  <a16:creationId xmlns:a16="http://schemas.microsoft.com/office/drawing/2014/main" id="{4F690A3A-3867-6B11-DB65-B8C27659A4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vi-VN" sz="3600">
                  <a:solidFill>
                    <a:schemeClr val="bg1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grpSp>
        <p:nvGrpSpPr>
          <p:cNvPr id="4118" name="Group 22">
            <a:extLst>
              <a:ext uri="{FF2B5EF4-FFF2-40B4-BE49-F238E27FC236}">
                <a16:creationId xmlns:a16="http://schemas.microsoft.com/office/drawing/2014/main" id="{84F3E5BD-87BA-BC6F-C5CC-2DD19AE66B1F}"/>
              </a:ext>
            </a:extLst>
          </p:cNvPr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6174" name="AutoShape 23">
              <a:extLst>
                <a:ext uri="{FF2B5EF4-FFF2-40B4-BE49-F238E27FC236}">
                  <a16:creationId xmlns:a16="http://schemas.microsoft.com/office/drawing/2014/main" id="{80F90ABC-7417-B921-AF5F-3AADFD5B99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1800">
                <a:latin typeface="Arial" panose="020B0604020202020204" pitchFamily="34" charset="0"/>
              </a:endParaRPr>
            </a:p>
          </p:txBody>
        </p:sp>
        <p:sp>
          <p:nvSpPr>
            <p:cNvPr id="6175" name="Text Box 24">
              <a:extLst>
                <a:ext uri="{FF2B5EF4-FFF2-40B4-BE49-F238E27FC236}">
                  <a16:creationId xmlns:a16="http://schemas.microsoft.com/office/drawing/2014/main" id="{3B1C7724-01BE-C4A6-16F9-B2338DAC45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vi-VN" sz="3600">
                  <a:solidFill>
                    <a:schemeClr val="bg1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4121" name="Group 25">
            <a:extLst>
              <a:ext uri="{FF2B5EF4-FFF2-40B4-BE49-F238E27FC236}">
                <a16:creationId xmlns:a16="http://schemas.microsoft.com/office/drawing/2014/main" id="{9772C3D9-6EC5-06C6-1A5F-BCC934484888}"/>
              </a:ext>
            </a:extLst>
          </p:cNvPr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6172" name="AutoShape 26">
              <a:extLst>
                <a:ext uri="{FF2B5EF4-FFF2-40B4-BE49-F238E27FC236}">
                  <a16:creationId xmlns:a16="http://schemas.microsoft.com/office/drawing/2014/main" id="{CCEF5682-8BCB-444F-4F7A-4288251768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1800">
                <a:latin typeface="Arial" panose="020B0604020202020204" pitchFamily="34" charset="0"/>
              </a:endParaRPr>
            </a:p>
          </p:txBody>
        </p:sp>
        <p:sp>
          <p:nvSpPr>
            <p:cNvPr id="6173" name="Text Box 27">
              <a:extLst>
                <a:ext uri="{FF2B5EF4-FFF2-40B4-BE49-F238E27FC236}">
                  <a16:creationId xmlns:a16="http://schemas.microsoft.com/office/drawing/2014/main" id="{F733B5E7-BD14-66DB-8616-18F4683230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vi-VN" sz="3600">
                  <a:solidFill>
                    <a:schemeClr val="bg1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</p:grpSp>
      <p:grpSp>
        <p:nvGrpSpPr>
          <p:cNvPr id="4124" name="Group 28">
            <a:extLst>
              <a:ext uri="{FF2B5EF4-FFF2-40B4-BE49-F238E27FC236}">
                <a16:creationId xmlns:a16="http://schemas.microsoft.com/office/drawing/2014/main" id="{0B472A97-3088-15D5-8D33-C3E41343932C}"/>
              </a:ext>
            </a:extLst>
          </p:cNvPr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6170" name="AutoShape 29">
              <a:extLst>
                <a:ext uri="{FF2B5EF4-FFF2-40B4-BE49-F238E27FC236}">
                  <a16:creationId xmlns:a16="http://schemas.microsoft.com/office/drawing/2014/main" id="{29475E36-BFE4-0860-D060-BC254C5185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1800">
                <a:latin typeface="Arial" panose="020B0604020202020204" pitchFamily="34" charset="0"/>
              </a:endParaRPr>
            </a:p>
          </p:txBody>
        </p:sp>
        <p:sp>
          <p:nvSpPr>
            <p:cNvPr id="6171" name="Text Box 30">
              <a:extLst>
                <a:ext uri="{FF2B5EF4-FFF2-40B4-BE49-F238E27FC236}">
                  <a16:creationId xmlns:a16="http://schemas.microsoft.com/office/drawing/2014/main" id="{42D78361-1DD7-4461-FC58-063E3F532E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vi-VN" sz="3600">
                  <a:solidFill>
                    <a:schemeClr val="bg1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grpSp>
        <p:nvGrpSpPr>
          <p:cNvPr id="4142" name="Group 46">
            <a:extLst>
              <a:ext uri="{FF2B5EF4-FFF2-40B4-BE49-F238E27FC236}">
                <a16:creationId xmlns:a16="http://schemas.microsoft.com/office/drawing/2014/main" id="{5253D4EA-5DF5-C200-2522-E0C134A148AE}"/>
              </a:ext>
            </a:extLst>
          </p:cNvPr>
          <p:cNvGrpSpPr>
            <a:grpSpLocks/>
          </p:cNvGrpSpPr>
          <p:nvPr/>
        </p:nvGrpSpPr>
        <p:grpSpPr bwMode="auto">
          <a:xfrm>
            <a:off x="9220200" y="5029200"/>
            <a:ext cx="1371600" cy="1295400"/>
            <a:chOff x="4574" y="3342"/>
            <a:chExt cx="960" cy="912"/>
          </a:xfrm>
        </p:grpSpPr>
        <p:sp>
          <p:nvSpPr>
            <p:cNvPr id="6168" name="AutoShape 47">
              <a:extLst>
                <a:ext uri="{FF2B5EF4-FFF2-40B4-BE49-F238E27FC236}">
                  <a16:creationId xmlns:a16="http://schemas.microsoft.com/office/drawing/2014/main" id="{C802BEF2-8A62-3EE7-B1F2-5C4230D44D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1800">
                <a:latin typeface="Arial" panose="020B0604020202020204" pitchFamily="34" charset="0"/>
              </a:endParaRPr>
            </a:p>
          </p:txBody>
        </p:sp>
        <p:sp>
          <p:nvSpPr>
            <p:cNvPr id="6169" name="Text Box 48">
              <a:extLst>
                <a:ext uri="{FF2B5EF4-FFF2-40B4-BE49-F238E27FC236}">
                  <a16:creationId xmlns:a16="http://schemas.microsoft.com/office/drawing/2014/main" id="{409C67AA-3B22-E2E0-8178-BC58047B1D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vi-VN" sz="2000">
                  <a:solidFill>
                    <a:schemeClr val="bg1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sp>
        <p:nvSpPr>
          <p:cNvPr id="4145" name="Text Box 49">
            <a:extLst>
              <a:ext uri="{FF2B5EF4-FFF2-40B4-BE49-F238E27FC236}">
                <a16:creationId xmlns:a16="http://schemas.microsoft.com/office/drawing/2014/main" id="{2FE3F2CC-7C3D-E395-A36B-4F7EEF9F3E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60960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>
                <a:latin typeface="Arial" panose="020B0604020202020204" pitchFamily="34" charset="0"/>
              </a:rPr>
              <a:t>5s</a:t>
            </a:r>
          </a:p>
        </p:txBody>
      </p:sp>
      <p:sp>
        <p:nvSpPr>
          <p:cNvPr id="4148" name="AutoShape 52">
            <a:extLst>
              <a:ext uri="{FF2B5EF4-FFF2-40B4-BE49-F238E27FC236}">
                <a16:creationId xmlns:a16="http://schemas.microsoft.com/office/drawing/2014/main" id="{AEB175CB-1D56-8AAF-1861-9EF476A8E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5105400"/>
            <a:ext cx="1752600" cy="5207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6000" dirty="0">
                <a:latin typeface="Arial" panose="020B0604020202020204" pitchFamily="34" charset="0"/>
              </a:rPr>
              <a:t>d</a:t>
            </a:r>
          </a:p>
        </p:txBody>
      </p:sp>
    </p:spTree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4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mph" presetSubtype="0" repeatCount="1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</p:childTnLst>
        </p:cTn>
      </p:par>
    </p:tnLst>
    <p:bldLst>
      <p:bldP spid="4148" grpId="0" animBg="1"/>
      <p:bldP spid="414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>
            <a:extLst>
              <a:ext uri="{FF2B5EF4-FFF2-40B4-BE49-F238E27FC236}">
                <a16:creationId xmlns:a16="http://schemas.microsoft.com/office/drawing/2014/main" id="{FE2CC4EC-46B2-659C-AB76-67F2E7F55F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0"/>
            <a:ext cx="11887200" cy="6858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>
              <a:latin typeface="Arial" panose="020B0604020202020204" pitchFamily="34" charset="0"/>
            </a:endParaRPr>
          </a:p>
        </p:txBody>
      </p:sp>
      <p:pic>
        <p:nvPicPr>
          <p:cNvPr id="7171" name="Picture 3">
            <a:extLst>
              <a:ext uri="{FF2B5EF4-FFF2-40B4-BE49-F238E27FC236}">
                <a16:creationId xmlns:a16="http://schemas.microsoft.com/office/drawing/2014/main" id="{F98A1116-E88B-8601-7C10-A08DF17A20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3" y="319088"/>
            <a:ext cx="14478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7D620A7F-48C1-87B9-8E05-6A4DC9FCC5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819400" y="1552575"/>
            <a:ext cx="7035800" cy="6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WordArt 5">
            <a:extLst>
              <a:ext uri="{FF2B5EF4-FFF2-40B4-BE49-F238E27FC236}">
                <a16:creationId xmlns:a16="http://schemas.microsoft.com/office/drawing/2014/main" id="{FD38C541-0297-A8E7-FAC6-389E2E4C83B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343400" y="547688"/>
            <a:ext cx="5181600" cy="609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grpSp>
        <p:nvGrpSpPr>
          <p:cNvPr id="7174" name="Group 6">
            <a:extLst>
              <a:ext uri="{FF2B5EF4-FFF2-40B4-BE49-F238E27FC236}">
                <a16:creationId xmlns:a16="http://schemas.microsoft.com/office/drawing/2014/main" id="{893049FB-4528-1597-8C98-68EBED8513B7}"/>
              </a:ext>
            </a:extLst>
          </p:cNvPr>
          <p:cNvGrpSpPr>
            <a:grpSpLocks/>
          </p:cNvGrpSpPr>
          <p:nvPr/>
        </p:nvGrpSpPr>
        <p:grpSpPr bwMode="auto">
          <a:xfrm>
            <a:off x="8686800" y="6019800"/>
            <a:ext cx="1168400" cy="561975"/>
            <a:chOff x="4512" y="3792"/>
            <a:chExt cx="736" cy="354"/>
          </a:xfrm>
        </p:grpSpPr>
        <p:pic>
          <p:nvPicPr>
            <p:cNvPr id="7202" name="Picture 7">
              <a:extLst>
                <a:ext uri="{FF2B5EF4-FFF2-40B4-BE49-F238E27FC236}">
                  <a16:creationId xmlns:a16="http://schemas.microsoft.com/office/drawing/2014/main" id="{736EB13D-0F3A-6109-243E-38F52AB747C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03" name="Text Box 8">
              <a:hlinkClick r:id="rId9" action="ppaction://hlinksldjump" tooltip="Trở lại chọn câu hỏi"/>
              <a:extLst>
                <a:ext uri="{FF2B5EF4-FFF2-40B4-BE49-F238E27FC236}">
                  <a16:creationId xmlns:a16="http://schemas.microsoft.com/office/drawing/2014/main" id="{FCF0F8BD-6B1C-6D62-026E-BC4EBC32F1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vi-VN" sz="2000">
                  <a:latin typeface=".VnArial Narrow" panose="020B7200000000000000" pitchFamily="34" charset="0"/>
                </a:rPr>
                <a:t>Home</a:t>
              </a:r>
            </a:p>
          </p:txBody>
        </p:sp>
      </p:grpSp>
      <p:sp>
        <p:nvSpPr>
          <p:cNvPr id="7175" name="AutoShape 9">
            <a:extLst>
              <a:ext uri="{FF2B5EF4-FFF2-40B4-BE49-F238E27FC236}">
                <a16:creationId xmlns:a16="http://schemas.microsoft.com/office/drawing/2014/main" id="{6B0EB931-CF62-2C65-AAD9-90518BD50D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1604963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>
              <a:latin typeface="Arial" panose="020B0604020202020204" pitchFamily="34" charset="0"/>
            </a:endParaRPr>
          </a:p>
        </p:txBody>
      </p:sp>
      <p:sp>
        <p:nvSpPr>
          <p:cNvPr id="7176" name="AutoShape 10">
            <a:extLst>
              <a:ext uri="{FF2B5EF4-FFF2-40B4-BE49-F238E27FC236}">
                <a16:creationId xmlns:a16="http://schemas.microsoft.com/office/drawing/2014/main" id="{68E3ED73-9B5B-3554-93F9-659C39320E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7025" y="1655763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>
              <a:latin typeface="Arial" panose="020B0604020202020204" pitchFamily="34" charset="0"/>
            </a:endParaRPr>
          </a:p>
        </p:txBody>
      </p:sp>
      <p:sp>
        <p:nvSpPr>
          <p:cNvPr id="7177" name="Text Box 11">
            <a:extLst>
              <a:ext uri="{FF2B5EF4-FFF2-40B4-BE49-F238E27FC236}">
                <a16:creationId xmlns:a16="http://schemas.microsoft.com/office/drawing/2014/main" id="{79AF542A-224C-07FD-9D52-46E9C2D68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8925" y="1639888"/>
            <a:ext cx="1612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1800">
                <a:latin typeface=".VnBlack" panose="020B7200000000000000" pitchFamily="34" charset="0"/>
              </a:rPr>
              <a:t>C©u hái 2</a:t>
            </a:r>
          </a:p>
        </p:txBody>
      </p:sp>
      <p:pic>
        <p:nvPicPr>
          <p:cNvPr id="7178" name="Picture 12">
            <a:extLst>
              <a:ext uri="{FF2B5EF4-FFF2-40B4-BE49-F238E27FC236}">
                <a16:creationId xmlns:a16="http://schemas.microsoft.com/office/drawing/2014/main" id="{5128FC0C-6360-8208-035E-D7CD7F196C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8382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3" name="WordArt 13">
            <a:extLst>
              <a:ext uri="{FF2B5EF4-FFF2-40B4-BE49-F238E27FC236}">
                <a16:creationId xmlns:a16="http://schemas.microsoft.com/office/drawing/2014/main" id="{EECAF707-8372-D6AC-450B-AEAAFDA0ACD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86200" y="1685925"/>
            <a:ext cx="1295400" cy="2190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PT ngôn ngữ</a:t>
            </a:r>
          </a:p>
        </p:txBody>
      </p:sp>
      <p:sp>
        <p:nvSpPr>
          <p:cNvPr id="5134" name="WordArt 14">
            <a:extLst>
              <a:ext uri="{FF2B5EF4-FFF2-40B4-BE49-F238E27FC236}">
                <a16:creationId xmlns:a16="http://schemas.microsoft.com/office/drawing/2014/main" id="{98F46017-91E5-196F-264E-7907CF74849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162800" y="1676400"/>
            <a:ext cx="1295400" cy="2190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PT ngôn ngữ</a:t>
            </a:r>
          </a:p>
        </p:txBody>
      </p:sp>
      <p:pic>
        <p:nvPicPr>
          <p:cNvPr id="7181" name="Picture 15">
            <a:extLst>
              <a:ext uri="{FF2B5EF4-FFF2-40B4-BE49-F238E27FC236}">
                <a16:creationId xmlns:a16="http://schemas.microsoft.com/office/drawing/2014/main" id="{AF4FD5C5-6D6E-1610-3953-51C05D3558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2832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6" name="Text Box 16">
            <a:extLst>
              <a:ext uri="{FF2B5EF4-FFF2-40B4-BE49-F238E27FC236}">
                <a16:creationId xmlns:a16="http://schemas.microsoft.com/office/drawing/2014/main" id="{D6BE94E8-1070-B1FC-4E46-B478D1797D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2438400"/>
            <a:ext cx="800100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sz="2400" dirty="0">
                <a:latin typeface="UTM Avo" panose="02040603050506020204" pitchFamily="18" charset="0"/>
              </a:rPr>
              <a:t>Trong </a:t>
            </a:r>
            <a:r>
              <a:rPr lang="en-US" sz="2400" dirty="0" err="1">
                <a:latin typeface="UTM Avo" panose="02040603050506020204" pitchFamily="18" charset="0"/>
              </a:rPr>
              <a:t>từ</a:t>
            </a:r>
            <a:r>
              <a:rPr lang="en-US" sz="2400" dirty="0">
                <a:latin typeface="UTM Avo" panose="02040603050506020204" pitchFamily="18" charset="0"/>
              </a:rPr>
              <a:t> “</a:t>
            </a:r>
            <a:r>
              <a:rPr lang="en-US" sz="2400" b="1" dirty="0" err="1">
                <a:latin typeface="UTM Avo" panose="02040603050506020204" pitchFamily="18" charset="0"/>
              </a:rPr>
              <a:t>Quả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dứa</a:t>
            </a:r>
            <a:r>
              <a:rPr lang="en-US" sz="2400" dirty="0">
                <a:latin typeface="UTM Avo" panose="02040603050506020204" pitchFamily="18" charset="0"/>
              </a:rPr>
              <a:t>” </a:t>
            </a:r>
            <a:r>
              <a:rPr lang="en-US" sz="2400" dirty="0" err="1">
                <a:latin typeface="UTM Avo" panose="02040603050506020204" pitchFamily="18" charset="0"/>
              </a:rPr>
              <a:t>chữ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nào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gồm</a:t>
            </a:r>
            <a:r>
              <a:rPr lang="en-US" sz="2400" dirty="0">
                <a:latin typeface="UTM Avo" panose="02040603050506020204" pitchFamily="18" charset="0"/>
              </a:rPr>
              <a:t> 1 </a:t>
            </a:r>
            <a:r>
              <a:rPr lang="en-US" sz="2400" dirty="0" err="1">
                <a:latin typeface="UTM Avo" panose="02040603050506020204" pitchFamily="18" charset="0"/>
              </a:rPr>
              <a:t>nét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cong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tròn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khép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kín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và</a:t>
            </a:r>
            <a:r>
              <a:rPr lang="en-US" sz="2400" dirty="0">
                <a:latin typeface="UTM Avo" panose="02040603050506020204" pitchFamily="18" charset="0"/>
              </a:rPr>
              <a:t> 1 </a:t>
            </a:r>
            <a:r>
              <a:rPr lang="en-US" sz="2400" dirty="0" err="1">
                <a:latin typeface="UTM Avo" panose="02040603050506020204" pitchFamily="18" charset="0"/>
              </a:rPr>
              <a:t>nét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xổ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thẳng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bên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phải</a:t>
            </a:r>
            <a:r>
              <a:rPr lang="en-US" sz="2400" dirty="0">
                <a:latin typeface="UTM Avo" panose="02040603050506020204" pitchFamily="18" charset="0"/>
              </a:rPr>
              <a:t> ?</a:t>
            </a:r>
          </a:p>
          <a:p>
            <a:pPr algn="ctr">
              <a:lnSpc>
                <a:spcPct val="100000"/>
              </a:lnSpc>
              <a:spcBef>
                <a:spcPct val="50000"/>
              </a:spcBef>
              <a:buNone/>
            </a:pPr>
            <a:endParaRPr lang="en-US" altLang="vi-VN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5137" name="AutoShape 17">
            <a:extLst>
              <a:ext uri="{FF2B5EF4-FFF2-40B4-BE49-F238E27FC236}">
                <a16:creationId xmlns:a16="http://schemas.microsoft.com/office/drawing/2014/main" id="{BBB8F0E7-4DDA-63A2-25FF-B9FA1F9A5D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4250" y="5416550"/>
            <a:ext cx="2832100" cy="5207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>
              <a:latin typeface="Arial" panose="020B0604020202020204" pitchFamily="34" charset="0"/>
            </a:endParaRPr>
          </a:p>
        </p:txBody>
      </p:sp>
      <p:sp>
        <p:nvSpPr>
          <p:cNvPr id="5138" name="Text Box 18">
            <a:extLst>
              <a:ext uri="{FF2B5EF4-FFF2-40B4-BE49-F238E27FC236}">
                <a16:creationId xmlns:a16="http://schemas.microsoft.com/office/drawing/2014/main" id="{C49897DC-C6FF-8890-19D9-B83A347A02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8840" y="5443429"/>
            <a:ext cx="29718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628900" indent="-3429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3086100" indent="-3429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543300" indent="-3429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4000500" indent="-3429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3000" dirty="0">
                <a:latin typeface="Arial" panose="020B0604020202020204" pitchFamily="34" charset="0"/>
              </a:rPr>
              <a:t>d</a:t>
            </a:r>
            <a:endParaRPr lang="en-US" altLang="vi-VN" sz="3000" dirty="0">
              <a:latin typeface=".VnAvant" panose="020B7200000000000000" pitchFamily="34" charset="0"/>
            </a:endParaRPr>
          </a:p>
        </p:txBody>
      </p:sp>
      <p:sp>
        <p:nvSpPr>
          <p:cNvPr id="5139" name="Text Box 19">
            <a:extLst>
              <a:ext uri="{FF2B5EF4-FFF2-40B4-BE49-F238E27FC236}">
                <a16:creationId xmlns:a16="http://schemas.microsoft.com/office/drawing/2014/main" id="{57DFCC0D-405B-88A6-6891-BB7C349993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6925" y="6130925"/>
            <a:ext cx="954088" cy="369888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  <a:contourClr>
              <a:srgbClr val="FFCC66"/>
            </a:contourClr>
          </a:sp3d>
        </p:spPr>
        <p:txBody>
          <a:bodyPr wrap="none">
            <a:spAutoFit/>
            <a:flatTx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vi-VN">
                <a:effectLst>
                  <a:outerShdw blurRad="38100" dist="38100" dir="2700000" algn="tl">
                    <a:srgbClr val="FFFFFF"/>
                  </a:outerShdw>
                </a:effectLst>
                <a:latin typeface=".VnArial" panose="020B7200000000000000" pitchFamily="34" charset="0"/>
              </a:rPr>
              <a:t>§¸p ¸n</a:t>
            </a:r>
          </a:p>
        </p:txBody>
      </p:sp>
      <p:grpSp>
        <p:nvGrpSpPr>
          <p:cNvPr id="5170" name="Group 50">
            <a:extLst>
              <a:ext uri="{FF2B5EF4-FFF2-40B4-BE49-F238E27FC236}">
                <a16:creationId xmlns:a16="http://schemas.microsoft.com/office/drawing/2014/main" id="{D03B5964-61B4-542F-3F09-2F7D1054A109}"/>
              </a:ext>
            </a:extLst>
          </p:cNvPr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7200" name="AutoShape 51">
              <a:extLst>
                <a:ext uri="{FF2B5EF4-FFF2-40B4-BE49-F238E27FC236}">
                  <a16:creationId xmlns:a16="http://schemas.microsoft.com/office/drawing/2014/main" id="{68C362A6-768B-8407-AC77-CEAB994AD8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1800">
                <a:latin typeface="Arial" panose="020B0604020202020204" pitchFamily="34" charset="0"/>
              </a:endParaRPr>
            </a:p>
          </p:txBody>
        </p:sp>
        <p:sp>
          <p:nvSpPr>
            <p:cNvPr id="7201" name="Text Box 52">
              <a:extLst>
                <a:ext uri="{FF2B5EF4-FFF2-40B4-BE49-F238E27FC236}">
                  <a16:creationId xmlns:a16="http://schemas.microsoft.com/office/drawing/2014/main" id="{F911FB57-7A11-6586-6823-2F9D12F75C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vi-VN" sz="3600">
                  <a:solidFill>
                    <a:schemeClr val="bg1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grpSp>
        <p:nvGrpSpPr>
          <p:cNvPr id="5173" name="Group 53">
            <a:extLst>
              <a:ext uri="{FF2B5EF4-FFF2-40B4-BE49-F238E27FC236}">
                <a16:creationId xmlns:a16="http://schemas.microsoft.com/office/drawing/2014/main" id="{927D64CE-213D-4E49-3D68-ED1320330B5E}"/>
              </a:ext>
            </a:extLst>
          </p:cNvPr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7198" name="AutoShape 54">
              <a:extLst>
                <a:ext uri="{FF2B5EF4-FFF2-40B4-BE49-F238E27FC236}">
                  <a16:creationId xmlns:a16="http://schemas.microsoft.com/office/drawing/2014/main" id="{345E61FB-54B5-801C-F863-A43749E5C6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1800">
                <a:latin typeface="Arial" panose="020B0604020202020204" pitchFamily="34" charset="0"/>
              </a:endParaRPr>
            </a:p>
          </p:txBody>
        </p:sp>
        <p:sp>
          <p:nvSpPr>
            <p:cNvPr id="7199" name="Text Box 55">
              <a:extLst>
                <a:ext uri="{FF2B5EF4-FFF2-40B4-BE49-F238E27FC236}">
                  <a16:creationId xmlns:a16="http://schemas.microsoft.com/office/drawing/2014/main" id="{E3B06458-3D72-B14B-EAB1-4365D74C13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vi-VN" sz="3600">
                  <a:solidFill>
                    <a:schemeClr val="bg1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5176" name="Group 56">
            <a:extLst>
              <a:ext uri="{FF2B5EF4-FFF2-40B4-BE49-F238E27FC236}">
                <a16:creationId xmlns:a16="http://schemas.microsoft.com/office/drawing/2014/main" id="{FD477A7D-535F-D7A5-9014-F48F3AD590B8}"/>
              </a:ext>
            </a:extLst>
          </p:cNvPr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7196" name="AutoShape 57">
              <a:extLst>
                <a:ext uri="{FF2B5EF4-FFF2-40B4-BE49-F238E27FC236}">
                  <a16:creationId xmlns:a16="http://schemas.microsoft.com/office/drawing/2014/main" id="{1F9877BE-2F8C-B4C0-05FD-113F903BED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1800">
                <a:latin typeface="Arial" panose="020B0604020202020204" pitchFamily="34" charset="0"/>
              </a:endParaRPr>
            </a:p>
          </p:txBody>
        </p:sp>
        <p:sp>
          <p:nvSpPr>
            <p:cNvPr id="7197" name="Text Box 58">
              <a:extLst>
                <a:ext uri="{FF2B5EF4-FFF2-40B4-BE49-F238E27FC236}">
                  <a16:creationId xmlns:a16="http://schemas.microsoft.com/office/drawing/2014/main" id="{D26F9112-6271-A9F8-14EA-8421472259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vi-VN" sz="3600">
                  <a:solidFill>
                    <a:schemeClr val="bg1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</p:grpSp>
      <p:grpSp>
        <p:nvGrpSpPr>
          <p:cNvPr id="5179" name="Group 59">
            <a:extLst>
              <a:ext uri="{FF2B5EF4-FFF2-40B4-BE49-F238E27FC236}">
                <a16:creationId xmlns:a16="http://schemas.microsoft.com/office/drawing/2014/main" id="{9CD357A6-82BE-939B-1964-D061B3763A45}"/>
              </a:ext>
            </a:extLst>
          </p:cNvPr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7194" name="AutoShape 60">
              <a:extLst>
                <a:ext uri="{FF2B5EF4-FFF2-40B4-BE49-F238E27FC236}">
                  <a16:creationId xmlns:a16="http://schemas.microsoft.com/office/drawing/2014/main" id="{081419A1-8F05-0520-F767-35FC848C9D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1800">
                <a:latin typeface="Arial" panose="020B0604020202020204" pitchFamily="34" charset="0"/>
              </a:endParaRPr>
            </a:p>
          </p:txBody>
        </p:sp>
        <p:sp>
          <p:nvSpPr>
            <p:cNvPr id="7195" name="Text Box 61">
              <a:extLst>
                <a:ext uri="{FF2B5EF4-FFF2-40B4-BE49-F238E27FC236}">
                  <a16:creationId xmlns:a16="http://schemas.microsoft.com/office/drawing/2014/main" id="{1565750F-A056-1B62-AC12-4FBE635B12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vi-VN" sz="3600">
                  <a:solidFill>
                    <a:schemeClr val="bg1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grpSp>
        <p:nvGrpSpPr>
          <p:cNvPr id="5197" name="Group 77">
            <a:extLst>
              <a:ext uri="{FF2B5EF4-FFF2-40B4-BE49-F238E27FC236}">
                <a16:creationId xmlns:a16="http://schemas.microsoft.com/office/drawing/2014/main" id="{89D93790-6379-6373-C2D2-5E038BA89E57}"/>
              </a:ext>
            </a:extLst>
          </p:cNvPr>
          <p:cNvGrpSpPr>
            <a:grpSpLocks/>
          </p:cNvGrpSpPr>
          <p:nvPr/>
        </p:nvGrpSpPr>
        <p:grpSpPr bwMode="auto">
          <a:xfrm>
            <a:off x="9220200" y="5029200"/>
            <a:ext cx="1371600" cy="1295400"/>
            <a:chOff x="4574" y="3342"/>
            <a:chExt cx="960" cy="912"/>
          </a:xfrm>
        </p:grpSpPr>
        <p:sp>
          <p:nvSpPr>
            <p:cNvPr id="7192" name="AutoShape 78">
              <a:extLst>
                <a:ext uri="{FF2B5EF4-FFF2-40B4-BE49-F238E27FC236}">
                  <a16:creationId xmlns:a16="http://schemas.microsoft.com/office/drawing/2014/main" id="{B5DD9F6A-87C5-CE1D-D7A5-4B0815F9ED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1800">
                <a:latin typeface="Arial" panose="020B0604020202020204" pitchFamily="34" charset="0"/>
              </a:endParaRPr>
            </a:p>
          </p:txBody>
        </p:sp>
        <p:sp>
          <p:nvSpPr>
            <p:cNvPr id="7193" name="Text Box 79">
              <a:extLst>
                <a:ext uri="{FF2B5EF4-FFF2-40B4-BE49-F238E27FC236}">
                  <a16:creationId xmlns:a16="http://schemas.microsoft.com/office/drawing/2014/main" id="{7499AC4A-704F-0B09-32CF-1FC7968B3E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vi-VN" sz="2000">
                  <a:solidFill>
                    <a:schemeClr val="bg1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sp>
        <p:nvSpPr>
          <p:cNvPr id="5200" name="Text Box 80">
            <a:extLst>
              <a:ext uri="{FF2B5EF4-FFF2-40B4-BE49-F238E27FC236}">
                <a16:creationId xmlns:a16="http://schemas.microsoft.com/office/drawing/2014/main" id="{BAE8E2F6-DA99-9B0E-8297-60903D9F2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6026150"/>
            <a:ext cx="608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>
                <a:latin typeface="Arial" panose="020B0604020202020204" pitchFamily="34" charset="0"/>
              </a:rPr>
              <a:t>5 s</a:t>
            </a:r>
          </a:p>
        </p:txBody>
      </p:sp>
      <p:pic>
        <p:nvPicPr>
          <p:cNvPr id="1026" name="Picture 2" descr="Quả dứa không chỉ ngon, bổ dưỡng mà còn là vị thuốc chữa bệnh">
            <a:extLst>
              <a:ext uri="{FF2B5EF4-FFF2-40B4-BE49-F238E27FC236}">
                <a16:creationId xmlns:a16="http://schemas.microsoft.com/office/drawing/2014/main" id="{F81E3EE7-A152-FB8D-076C-7E6568DB6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356" y="3333380"/>
            <a:ext cx="3265487" cy="140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3CFA43-C55F-0ABB-AA8C-8977442ECC4C}"/>
              </a:ext>
            </a:extLst>
          </p:cNvPr>
          <p:cNvSpPr txBox="1"/>
          <p:nvPr/>
        </p:nvSpPr>
        <p:spPr>
          <a:xfrm>
            <a:off x="4772659" y="4578133"/>
            <a:ext cx="2722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UTM Avo" panose="02040603050506020204" pitchFamily="18" charset="0"/>
              </a:rPr>
              <a:t>Quả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dứa</a:t>
            </a:r>
            <a:endParaRPr lang="vi-VN" sz="4400" b="1" dirty="0"/>
          </a:p>
        </p:txBody>
      </p:sp>
    </p:spTree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2" presetClass="emph" presetSubtype="0" repeatCount="1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150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150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50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0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159</TotalTime>
  <Words>701</Words>
  <Application>Microsoft Office PowerPoint</Application>
  <PresentationFormat>Widescreen</PresentationFormat>
  <Paragraphs>119</Paragraphs>
  <Slides>18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.VnArial</vt:lpstr>
      <vt:lpstr>.VnArial Narrow</vt:lpstr>
      <vt:lpstr>.VnAvant</vt:lpstr>
      <vt:lpstr>.VnBlack</vt:lpstr>
      <vt:lpstr>.VnBlackH</vt:lpstr>
      <vt:lpstr>.VnTime</vt:lpstr>
      <vt:lpstr>.VnTimeH</vt:lpstr>
      <vt:lpstr>Arial</vt:lpstr>
      <vt:lpstr>Calibri Light</vt:lpstr>
      <vt:lpstr>Times New Roman</vt:lpstr>
      <vt:lpstr>UTM Avo</vt:lpstr>
      <vt:lpstr>Metropolitan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TRÒ CHƠI: ĐỘI NÀO NHANH </vt:lpstr>
      <vt:lpstr>Trò chơi: Đập chuột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Admin</cp:lastModifiedBy>
  <cp:revision>7</cp:revision>
  <dcterms:created xsi:type="dcterms:W3CDTF">2026-02-23T14:18:10Z</dcterms:created>
  <dcterms:modified xsi:type="dcterms:W3CDTF">2026-03-01T15:16:21Z</dcterms:modified>
</cp:coreProperties>
</file>