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5" r:id="rId3"/>
    <p:sldId id="257" r:id="rId4"/>
    <p:sldId id="261" r:id="rId5"/>
    <p:sldId id="268" r:id="rId6"/>
    <p:sldId id="258" r:id="rId7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94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38A9-2E4D-4E61-9BA2-46AAFCC4ACB7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4C8-9206-4379-A10E-EC025967FA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579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38A9-2E4D-4E61-9BA2-46AAFCC4ACB7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4C8-9206-4379-A10E-EC025967FA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250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38A9-2E4D-4E61-9BA2-46AAFCC4ACB7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4C8-9206-4379-A10E-EC025967FA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327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38A9-2E4D-4E61-9BA2-46AAFCC4ACB7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4C8-9206-4379-A10E-EC025967FA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329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38A9-2E4D-4E61-9BA2-46AAFCC4ACB7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4C8-9206-4379-A10E-EC025967FA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387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38A9-2E4D-4E61-9BA2-46AAFCC4ACB7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4C8-9206-4379-A10E-EC025967FA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550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38A9-2E4D-4E61-9BA2-46AAFCC4ACB7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4C8-9206-4379-A10E-EC025967FA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064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38A9-2E4D-4E61-9BA2-46AAFCC4ACB7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4C8-9206-4379-A10E-EC025967FA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741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38A9-2E4D-4E61-9BA2-46AAFCC4ACB7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4C8-9206-4379-A10E-EC025967FA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30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38A9-2E4D-4E61-9BA2-46AAFCC4ACB7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4C8-9206-4379-A10E-EC025967FA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838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38A9-2E4D-4E61-9BA2-46AAFCC4ACB7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4C8-9206-4379-A10E-EC025967FA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882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538A9-2E4D-4E61-9BA2-46AAFCC4ACB7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334C8-9206-4379-A10E-EC025967FA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833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875" cy="685800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5802" y="2209800"/>
            <a:ext cx="9144001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br>
              <a:rPr lang="en-US" altLang="en-US" sz="4000" b="1" dirty="0">
                <a:solidFill>
                  <a:srgbClr val="0000FF"/>
                </a:solidFill>
                <a:latin typeface=".VnTimeH" panose="020B7200000000000000" pitchFamily="34" charset="0"/>
              </a:rPr>
            </a:b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Dạy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vịt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Đóng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băng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en-US" altLang="en-US" sz="3200" b="1" dirty="0">
              <a:solidFill>
                <a:srgbClr val="C00000"/>
              </a:solidFill>
              <a:latin typeface=".VnTimeH" panose="020B7200000000000000" pitchFamily="34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b="1" dirty="0">
                <a:solidFill>
                  <a:srgbClr val="002060"/>
                </a:solidFill>
                <a:latin typeface=".VnTeknical" pitchFamily="34" charset="0"/>
              </a:rPr>
              <a:t>:</a:t>
            </a:r>
            <a:r>
              <a:rPr lang="en-US" altLang="en-US" sz="3200" b="1" dirty="0">
                <a:solidFill>
                  <a:srgbClr val="002060"/>
                </a:solidFill>
                <a:latin typeface=".VnTeknical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2T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–TT </a:t>
            </a:r>
          </a:p>
          <a:p>
            <a:pPr algn="ctr" eaLnBrk="1" hangingPunct="1"/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Hà Thị Hồng Thái </a:t>
            </a:r>
            <a:b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Subtitle 2"/>
          <p:cNvSpPr txBox="1">
            <a:spLocks noChangeArrowheads="1"/>
          </p:cNvSpPr>
          <p:nvPr/>
        </p:nvSpPr>
        <p:spPr bwMode="auto">
          <a:xfrm>
            <a:off x="1600278" y="260350"/>
            <a:ext cx="6115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</a:t>
            </a:r>
            <a:r>
              <a:rPr lang="en-US" altLang="en-US" sz="1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XUÂN </a:t>
            </a:r>
            <a:r>
              <a:rPr lang="en-US" altLang="en-US" sz="1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altLang="en-US" sz="1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sz="1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alt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altLang="en-US" sz="1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XUÂN </a:t>
            </a:r>
            <a:r>
              <a:rPr lang="en-US" altLang="en-US" sz="1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Subtitle 2"/>
          <p:cNvSpPr txBox="1">
            <a:spLocks noChangeArrowheads="1"/>
          </p:cNvSpPr>
          <p:nvPr/>
        </p:nvSpPr>
        <p:spPr bwMode="auto">
          <a:xfrm>
            <a:off x="990600" y="2081812"/>
            <a:ext cx="77152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ÂM NHẠC</a:t>
            </a: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9CB13B05-C0DA-A843-D5AA-57CC47348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0" y="6040485"/>
            <a:ext cx="1137694" cy="72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77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23728" y="116632"/>
            <a:ext cx="5688632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CanUp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Giai điệu </a:t>
            </a:r>
          </a:p>
          <a:p>
            <a:r>
              <a:rPr lang="en-US" dirty="0">
                <a:solidFill>
                  <a:srgbClr val="00206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thân</a:t>
            </a:r>
            <a:r>
              <a:rPr lang="en-US" dirty="0">
                <a:solidFill>
                  <a:srgbClr val="002060"/>
                </a:solidFill>
              </a:rPr>
              <a:t> quen</a:t>
            </a:r>
            <a:endParaRPr lang="vi-VN" dirty="0">
              <a:solidFill>
                <a:srgbClr val="002060"/>
              </a:solidFill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54E68582-332A-0DE1-2CEB-578A66FF7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924944"/>
            <a:ext cx="4248472" cy="364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9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8280920" cy="5256584"/>
          </a:xfrm>
        </p:spPr>
      </p:pic>
    </p:spTree>
    <p:extLst>
      <p:ext uri="{BB962C8B-B14F-4D97-AF65-F5344CB8AC3E}">
        <p14:creationId xmlns:p14="http://schemas.microsoft.com/office/powerpoint/2010/main" val="1274326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0648"/>
            <a:ext cx="7272808" cy="5976664"/>
          </a:xfrm>
        </p:spPr>
      </p:pic>
      <p:pic>
        <p:nvPicPr>
          <p:cNvPr id="3" name="1 mot con vit ok.wav">
            <a:hlinkClick r:id="" action="ppaction://media"/>
            <a:extLst>
              <a:ext uri="{FF2B5EF4-FFF2-40B4-BE49-F238E27FC236}">
                <a16:creationId xmlns:a16="http://schemas.microsoft.com/office/drawing/2014/main" id="{786FFB37-FFD2-FCBA-15BA-B321314F45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9632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4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323528" y="1268760"/>
            <a:ext cx="8363272" cy="37170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>
              <a:defRPr/>
            </a:pPr>
            <a:r>
              <a:rPr lang="en-US" sz="2800" b="1" i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</a:t>
            </a:r>
          </a:p>
          <a:p>
            <a:pPr algn="ctr">
              <a:defRPr/>
            </a:pPr>
            <a:r>
              <a:rPr lang="en-US" sz="48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</a:t>
            </a:r>
            <a:r>
              <a:rPr lang="en-US" sz="48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ĐÓNG</a:t>
            </a:r>
            <a:r>
              <a:rPr lang="en-US" sz="48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BĂNG</a:t>
            </a:r>
            <a:r>
              <a:rPr lang="en-US" sz="48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( EL 32 )  </a:t>
            </a:r>
          </a:p>
        </p:txBody>
      </p:sp>
    </p:spTree>
    <p:extLst>
      <p:ext uri="{BB962C8B-B14F-4D97-AF65-F5344CB8AC3E}">
        <p14:creationId xmlns:p14="http://schemas.microsoft.com/office/powerpoint/2010/main" val="188560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" action="ppaction://noaction"/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-27384"/>
            <a:ext cx="3816424" cy="2775891"/>
          </a:xfr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748507"/>
            <a:ext cx="3384376" cy="2912741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1559"/>
            <a:ext cx="3635896" cy="2981697"/>
          </a:xfrm>
          <a:prstGeom prst="rect">
            <a:avLst/>
          </a:prstGeom>
        </p:spPr>
      </p:pic>
      <p:sp>
        <p:nvSpPr>
          <p:cNvPr id="8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01000" y="5943600"/>
            <a:ext cx="1143000" cy="7620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dirty="0">
                <a:solidFill>
                  <a:srgbClr val="CC0000"/>
                </a:solidFill>
                <a:latin typeface="Arial" charset="0"/>
                <a:hlinkClick r:id="" action="ppaction://noaction"/>
              </a:rPr>
              <a:t>TIEP THEO</a:t>
            </a:r>
            <a:endParaRPr lang="en-US" sz="32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644008" y="2492896"/>
            <a:ext cx="0" cy="174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5" idx="1"/>
          </p:cNvCxnSpPr>
          <p:nvPr/>
        </p:nvCxnSpPr>
        <p:spPr>
          <a:xfrm>
            <a:off x="4788024" y="4204877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635896" y="4204877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885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66</Words>
  <Application>Microsoft Office PowerPoint</Application>
  <PresentationFormat>On-screen Show (4:3)</PresentationFormat>
  <Paragraphs>15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.VnTeknical</vt:lpstr>
      <vt:lpstr>.VnTimeH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TRÒ CHƠI       ĐÓNG BĂNG ( EL 32 )  </vt:lpstr>
      <vt:lpstr>PowerPoint Presentation</vt:lpstr>
    </vt:vector>
  </TitlesOfParts>
  <Company>microsoft.com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Minh Hoàng</cp:lastModifiedBy>
  <cp:revision>14</cp:revision>
  <dcterms:created xsi:type="dcterms:W3CDTF">2016-11-09T11:55:31Z</dcterms:created>
  <dcterms:modified xsi:type="dcterms:W3CDTF">2026-03-11T08:49:15Z</dcterms:modified>
</cp:coreProperties>
</file>