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4" autoAdjust="0"/>
    <p:restoredTop sz="94660"/>
  </p:normalViewPr>
  <p:slideViewPr>
    <p:cSldViewPr>
      <p:cViewPr>
        <p:scale>
          <a:sx n="40" d="100"/>
          <a:sy n="40" d="100"/>
        </p:scale>
        <p:origin x="-2032" y="-6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32841B-0729-47EB-A90B-C9A0C39BCA2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2A6AFF-2AF7-48AF-882E-EFC80F2A4719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5F1A3B78-76A3-43A2-8504-D71AAFFFBE2D}" type="parTrans" cxnId="{A5978D6F-9871-4A04-859A-3A5CC4D2A764}">
      <dgm:prSet/>
      <dgm:spPr/>
      <dgm:t>
        <a:bodyPr/>
        <a:lstStyle/>
        <a:p>
          <a:endParaRPr lang="en-US"/>
        </a:p>
      </dgm:t>
    </dgm:pt>
    <dgm:pt modelId="{BA171BC3-3C21-495D-B6F6-73468A365DE1}" type="sibTrans" cxnId="{A5978D6F-9871-4A04-859A-3A5CC4D2A764}">
      <dgm:prSet/>
      <dgm:spPr/>
      <dgm:t>
        <a:bodyPr/>
        <a:lstStyle/>
        <a:p>
          <a:endParaRPr lang="en-US"/>
        </a:p>
      </dgm:t>
    </dgm:pt>
    <dgm:pt modelId="{6867EFD1-7D3C-470D-9030-29353405D87A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3D6CBE4E-7DBC-40A5-B9BA-0654AEA54E20}" type="parTrans" cxnId="{5BFEC84C-E748-41A4-8C5C-53757FBC4B93}">
      <dgm:prSet/>
      <dgm:spPr/>
      <dgm:t>
        <a:bodyPr/>
        <a:lstStyle/>
        <a:p>
          <a:endParaRPr lang="en-US"/>
        </a:p>
      </dgm:t>
    </dgm:pt>
    <dgm:pt modelId="{63CF3042-3045-4E15-B1DF-49BF7EF7571A}" type="sibTrans" cxnId="{5BFEC84C-E748-41A4-8C5C-53757FBC4B93}">
      <dgm:prSet/>
      <dgm:spPr/>
      <dgm:t>
        <a:bodyPr/>
        <a:lstStyle/>
        <a:p>
          <a:endParaRPr lang="en-US"/>
        </a:p>
      </dgm:t>
    </dgm:pt>
    <dgm:pt modelId="{50E4384A-004C-44AA-93E7-42C4A18C3EBC}">
      <dgm:prSet phldrT="[Tex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E6057A1C-E84F-461F-988A-ADAECD87793E}" type="parTrans" cxnId="{6E5451A9-6A56-47D7-AF3F-4B1E4E987F01}">
      <dgm:prSet/>
      <dgm:spPr/>
      <dgm:t>
        <a:bodyPr/>
        <a:lstStyle/>
        <a:p>
          <a:endParaRPr lang="en-US"/>
        </a:p>
      </dgm:t>
    </dgm:pt>
    <dgm:pt modelId="{A8B0F57E-E0CE-4339-9DCF-06B6BFFF0C4B}" type="sibTrans" cxnId="{6E5451A9-6A56-47D7-AF3F-4B1E4E987F01}">
      <dgm:prSet/>
      <dgm:spPr/>
      <dgm:t>
        <a:bodyPr/>
        <a:lstStyle/>
        <a:p>
          <a:endParaRPr lang="en-US"/>
        </a:p>
      </dgm:t>
    </dgm:pt>
    <dgm:pt modelId="{DDCD5F2D-C076-4B43-8813-8D39758E6D98}">
      <dgm:prSet phldrT="[Text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8612FA31-11FC-4D7E-907D-C1C106119DE4}" type="parTrans" cxnId="{FA983AA8-5A02-42A7-8443-507AE8775717}">
      <dgm:prSet/>
      <dgm:spPr/>
      <dgm:t>
        <a:bodyPr/>
        <a:lstStyle/>
        <a:p>
          <a:endParaRPr lang="en-US"/>
        </a:p>
      </dgm:t>
    </dgm:pt>
    <dgm:pt modelId="{D2CCD107-1176-47EB-B52A-86C4EEC34D1F}" type="sibTrans" cxnId="{FA983AA8-5A02-42A7-8443-507AE8775717}">
      <dgm:prSet/>
      <dgm:spPr/>
      <dgm:t>
        <a:bodyPr/>
        <a:lstStyle/>
        <a:p>
          <a:endParaRPr lang="en-US"/>
        </a:p>
      </dgm:t>
    </dgm:pt>
    <dgm:pt modelId="{980C66C1-9AA4-4A3C-A099-D96FDABFB10C}">
      <dgm:prSet phldrT="[Text]" phldr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CA2546B9-1603-4E62-8414-F3D01DB95628}" type="parTrans" cxnId="{216A6EE6-71FF-4B76-B9E2-8C79F5D89707}">
      <dgm:prSet/>
      <dgm:spPr/>
      <dgm:t>
        <a:bodyPr/>
        <a:lstStyle/>
        <a:p>
          <a:endParaRPr lang="en-US"/>
        </a:p>
      </dgm:t>
    </dgm:pt>
    <dgm:pt modelId="{87A317BF-26D2-430C-ACCA-20D423F5C74D}" type="sibTrans" cxnId="{216A6EE6-71FF-4B76-B9E2-8C79F5D89707}">
      <dgm:prSet/>
      <dgm:spPr/>
      <dgm:t>
        <a:bodyPr/>
        <a:lstStyle/>
        <a:p>
          <a:endParaRPr lang="en-US"/>
        </a:p>
      </dgm:t>
    </dgm:pt>
    <dgm:pt modelId="{A34794AA-1DC4-463F-992C-EB8C18ED8CC5}">
      <dgm:prSet phldrT="[Text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150C4472-D1CB-4C85-81E8-057816E46690}" type="parTrans" cxnId="{F9F549FB-8F51-4904-A540-B26C1AB7F643}">
      <dgm:prSet/>
      <dgm:spPr/>
      <dgm:t>
        <a:bodyPr/>
        <a:lstStyle/>
        <a:p>
          <a:endParaRPr lang="en-US"/>
        </a:p>
      </dgm:t>
    </dgm:pt>
    <dgm:pt modelId="{1FFBBBE3-9DCF-46A5-A8FA-31DC761F2CA0}" type="sibTrans" cxnId="{F9F549FB-8F51-4904-A540-B26C1AB7F643}">
      <dgm:prSet/>
      <dgm:spPr/>
      <dgm:t>
        <a:bodyPr/>
        <a:lstStyle/>
        <a:p>
          <a:endParaRPr lang="en-US"/>
        </a:p>
      </dgm:t>
    </dgm:pt>
    <dgm:pt modelId="{56387AAC-DBD5-4B16-999F-ABA9E7013AA2}">
      <dgm:prSet phldrT="[Text]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D0C69E92-5EB0-4A65-B28E-1AE19228856B}" type="parTrans" cxnId="{88FC408E-BCE8-483D-A3D6-796515AF4309}">
      <dgm:prSet/>
      <dgm:spPr/>
      <dgm:t>
        <a:bodyPr/>
        <a:lstStyle/>
        <a:p>
          <a:endParaRPr lang="en-US"/>
        </a:p>
      </dgm:t>
    </dgm:pt>
    <dgm:pt modelId="{7A49DAB0-0ADA-4AA2-9B94-E10C46F1C2FD}" type="sibTrans" cxnId="{88FC408E-BCE8-483D-A3D6-796515AF4309}">
      <dgm:prSet/>
      <dgm:spPr/>
      <dgm:t>
        <a:bodyPr/>
        <a:lstStyle/>
        <a:p>
          <a:endParaRPr lang="en-US"/>
        </a:p>
      </dgm:t>
    </dgm:pt>
    <dgm:pt modelId="{0657FCC5-C047-4DDC-BAAF-50952565CF37}">
      <dgm:prSet phldrT="[Text]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3B2C6B81-31D4-49E4-B198-A7CB56ED9A2C}" type="parTrans" cxnId="{ECE3869A-88BC-43F4-BDF7-6184D0D83CC8}">
      <dgm:prSet/>
      <dgm:spPr/>
      <dgm:t>
        <a:bodyPr/>
        <a:lstStyle/>
        <a:p>
          <a:endParaRPr lang="en-US"/>
        </a:p>
      </dgm:t>
    </dgm:pt>
    <dgm:pt modelId="{F951B844-B5B8-43B4-9F7D-25FABF3FB5A1}" type="sibTrans" cxnId="{ECE3869A-88BC-43F4-BDF7-6184D0D83CC8}">
      <dgm:prSet/>
      <dgm:spPr/>
      <dgm:t>
        <a:bodyPr/>
        <a:lstStyle/>
        <a:p>
          <a:endParaRPr lang="en-US"/>
        </a:p>
      </dgm:t>
    </dgm:pt>
    <dgm:pt modelId="{950255F6-9D5D-40CC-9BF9-9D62CAB296FF}" type="pres">
      <dgm:prSet presAssocID="{D632841B-0729-47EB-A90B-C9A0C39BCA2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6F03B2-EEDD-4596-A746-242B7AC5FC03}" type="pres">
      <dgm:prSet presAssocID="{082A6AFF-2AF7-48AF-882E-EFC80F2A4719}" presName="node" presStyleLbl="node1" presStyleIdx="0" presStyleCnt="8" custScaleX="132487" custScaleY="1301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02B5E8-A454-4534-A640-A69C1344FE12}" type="pres">
      <dgm:prSet presAssocID="{BA171BC3-3C21-495D-B6F6-73468A365DE1}" presName="sibTrans" presStyleLbl="sibTrans2D1" presStyleIdx="0" presStyleCnt="8"/>
      <dgm:spPr/>
      <dgm:t>
        <a:bodyPr/>
        <a:lstStyle/>
        <a:p>
          <a:endParaRPr lang="en-US"/>
        </a:p>
      </dgm:t>
    </dgm:pt>
    <dgm:pt modelId="{E1DCEBBF-71B3-48E9-BACA-2577A7FDBA03}" type="pres">
      <dgm:prSet presAssocID="{BA171BC3-3C21-495D-B6F6-73468A365DE1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F776E75C-408E-4A77-B436-E0FB3253E63A}" type="pres">
      <dgm:prSet presAssocID="{6867EFD1-7D3C-470D-9030-29353405D87A}" presName="node" presStyleLbl="node1" presStyleIdx="1" presStyleCnt="8" custScaleX="140587" custScaleY="1219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787478-D6C3-4EF0-8590-E7F2C100D2EA}" type="pres">
      <dgm:prSet presAssocID="{63CF3042-3045-4E15-B1DF-49BF7EF7571A}" presName="sibTrans" presStyleLbl="sibTrans2D1" presStyleIdx="1" presStyleCnt="8"/>
      <dgm:spPr/>
      <dgm:t>
        <a:bodyPr/>
        <a:lstStyle/>
        <a:p>
          <a:endParaRPr lang="en-US"/>
        </a:p>
      </dgm:t>
    </dgm:pt>
    <dgm:pt modelId="{086A6568-1EFD-4035-93E4-96D2D7A473BB}" type="pres">
      <dgm:prSet presAssocID="{63CF3042-3045-4E15-B1DF-49BF7EF7571A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41D9D13F-1C9D-4E1A-8ED0-045390DA3655}" type="pres">
      <dgm:prSet presAssocID="{50E4384A-004C-44AA-93E7-42C4A18C3EBC}" presName="node" presStyleLbl="node1" presStyleIdx="2" presStyleCnt="8" custScaleX="127127" custScaleY="1240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1B168B-2462-4281-A705-3D5C417D0CA5}" type="pres">
      <dgm:prSet presAssocID="{A8B0F57E-E0CE-4339-9DCF-06B6BFFF0C4B}" presName="sibTrans" presStyleLbl="sibTrans2D1" presStyleIdx="2" presStyleCnt="8"/>
      <dgm:spPr/>
      <dgm:t>
        <a:bodyPr/>
        <a:lstStyle/>
        <a:p>
          <a:endParaRPr lang="en-US"/>
        </a:p>
      </dgm:t>
    </dgm:pt>
    <dgm:pt modelId="{B6772585-8C62-458B-9838-78792B4568D9}" type="pres">
      <dgm:prSet presAssocID="{A8B0F57E-E0CE-4339-9DCF-06B6BFFF0C4B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92E5F830-C521-4CF4-B0BF-B913FDA065D8}" type="pres">
      <dgm:prSet presAssocID="{DDCD5F2D-C076-4B43-8813-8D39758E6D98}" presName="node" presStyleLbl="node1" presStyleIdx="3" presStyleCnt="8" custScaleX="133768" custScaleY="1227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4A1393-243A-43F5-BCCC-DCC12BBF87AC}" type="pres">
      <dgm:prSet presAssocID="{D2CCD107-1176-47EB-B52A-86C4EEC34D1F}" presName="sibTrans" presStyleLbl="sibTrans2D1" presStyleIdx="3" presStyleCnt="8"/>
      <dgm:spPr/>
      <dgm:t>
        <a:bodyPr/>
        <a:lstStyle/>
        <a:p>
          <a:endParaRPr lang="en-US"/>
        </a:p>
      </dgm:t>
    </dgm:pt>
    <dgm:pt modelId="{3D4ACD75-52FD-4718-AB96-1F8D03F11F29}" type="pres">
      <dgm:prSet presAssocID="{D2CCD107-1176-47EB-B52A-86C4EEC34D1F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AE2BC8E7-C6A7-40E5-92D5-55FCD2EC15DF}" type="pres">
      <dgm:prSet presAssocID="{980C66C1-9AA4-4A3C-A099-D96FDABFB10C}" presName="node" presStyleLbl="node1" presStyleIdx="4" presStyleCnt="8" custScaleX="118924" custScaleY="1288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0856DA-B392-4EDF-A810-21A205BC03C3}" type="pres">
      <dgm:prSet presAssocID="{87A317BF-26D2-430C-ACCA-20D423F5C74D}" presName="sibTrans" presStyleLbl="sibTrans2D1" presStyleIdx="4" presStyleCnt="8"/>
      <dgm:spPr/>
      <dgm:t>
        <a:bodyPr/>
        <a:lstStyle/>
        <a:p>
          <a:endParaRPr lang="en-US"/>
        </a:p>
      </dgm:t>
    </dgm:pt>
    <dgm:pt modelId="{B772FA4B-A9E5-49B8-963E-4902FDCF77DD}" type="pres">
      <dgm:prSet presAssocID="{87A317BF-26D2-430C-ACCA-20D423F5C74D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44D657A9-A039-4CDF-8AF4-67DB97D3C243}" type="pres">
      <dgm:prSet presAssocID="{56387AAC-DBD5-4B16-999F-ABA9E7013AA2}" presName="node" presStyleLbl="node1" presStyleIdx="5" presStyleCnt="8" custScaleX="117569" custScaleY="1218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826970-1CEF-463D-B4FF-7D23C50BD6B0}" type="pres">
      <dgm:prSet presAssocID="{7A49DAB0-0ADA-4AA2-9B94-E10C46F1C2FD}" presName="sibTrans" presStyleLbl="sibTrans2D1" presStyleIdx="5" presStyleCnt="8"/>
      <dgm:spPr/>
      <dgm:t>
        <a:bodyPr/>
        <a:lstStyle/>
        <a:p>
          <a:endParaRPr lang="en-US"/>
        </a:p>
      </dgm:t>
    </dgm:pt>
    <dgm:pt modelId="{A86F68E8-331C-4508-B53E-1866B06E82B6}" type="pres">
      <dgm:prSet presAssocID="{7A49DAB0-0ADA-4AA2-9B94-E10C46F1C2FD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30C540C7-B7F0-4851-84DE-E6D59E283F69}" type="pres">
      <dgm:prSet presAssocID="{0657FCC5-C047-4DDC-BAAF-50952565CF37}" presName="node" presStyleLbl="node1" presStyleIdx="6" presStyleCnt="8" custScaleX="110117" custScaleY="1248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200465-1B25-482D-A8BF-76D87792B78E}" type="pres">
      <dgm:prSet presAssocID="{F951B844-B5B8-43B4-9F7D-25FABF3FB5A1}" presName="sibTrans" presStyleLbl="sibTrans2D1" presStyleIdx="6" presStyleCnt="8"/>
      <dgm:spPr/>
      <dgm:t>
        <a:bodyPr/>
        <a:lstStyle/>
        <a:p>
          <a:endParaRPr lang="en-US"/>
        </a:p>
      </dgm:t>
    </dgm:pt>
    <dgm:pt modelId="{30C8F571-CE0D-4A40-847D-BE45980AEAE9}" type="pres">
      <dgm:prSet presAssocID="{F951B844-B5B8-43B4-9F7D-25FABF3FB5A1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93F3555C-660C-4BAF-B7FB-3E4947DED75F}" type="pres">
      <dgm:prSet presAssocID="{A34794AA-1DC4-463F-992C-EB8C18ED8CC5}" presName="node" presStyleLbl="node1" presStyleIdx="7" presStyleCnt="8" custScaleX="132082" custScaleY="1268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706106-FC18-4902-9CDE-12BEE5B45AAD}" type="pres">
      <dgm:prSet presAssocID="{1FFBBBE3-9DCF-46A5-A8FA-31DC761F2CA0}" presName="sibTrans" presStyleLbl="sibTrans2D1" presStyleIdx="7" presStyleCnt="8"/>
      <dgm:spPr/>
      <dgm:t>
        <a:bodyPr/>
        <a:lstStyle/>
        <a:p>
          <a:endParaRPr lang="en-US"/>
        </a:p>
      </dgm:t>
    </dgm:pt>
    <dgm:pt modelId="{E8A71008-2874-4864-B673-4D8D3F3485ED}" type="pres">
      <dgm:prSet presAssocID="{1FFBBBE3-9DCF-46A5-A8FA-31DC761F2CA0}" presName="connectorText" presStyleLbl="sibTrans2D1" presStyleIdx="7" presStyleCnt="8"/>
      <dgm:spPr/>
      <dgm:t>
        <a:bodyPr/>
        <a:lstStyle/>
        <a:p>
          <a:endParaRPr lang="en-US"/>
        </a:p>
      </dgm:t>
    </dgm:pt>
  </dgm:ptLst>
  <dgm:cxnLst>
    <dgm:cxn modelId="{909BF566-DE3D-4364-8412-10F579FBF9D8}" type="presOf" srcId="{1FFBBBE3-9DCF-46A5-A8FA-31DC761F2CA0}" destId="{E8A71008-2874-4864-B673-4D8D3F3485ED}" srcOrd="1" destOrd="0" presId="urn:microsoft.com/office/officeart/2005/8/layout/cycle2"/>
    <dgm:cxn modelId="{74805BC4-2A21-43A2-BEF9-2EB79B2E7086}" type="presOf" srcId="{1FFBBBE3-9DCF-46A5-A8FA-31DC761F2CA0}" destId="{26706106-FC18-4902-9CDE-12BEE5B45AAD}" srcOrd="0" destOrd="0" presId="urn:microsoft.com/office/officeart/2005/8/layout/cycle2"/>
    <dgm:cxn modelId="{0A41EDB9-37A2-407E-951E-171DFDB76E95}" type="presOf" srcId="{D632841B-0729-47EB-A90B-C9A0C39BCA28}" destId="{950255F6-9D5D-40CC-9BF9-9D62CAB296FF}" srcOrd="0" destOrd="0" presId="urn:microsoft.com/office/officeart/2005/8/layout/cycle2"/>
    <dgm:cxn modelId="{6C4D4FC2-C206-4A14-8F5A-926ACB9F3FFF}" type="presOf" srcId="{A34794AA-1DC4-463F-992C-EB8C18ED8CC5}" destId="{93F3555C-660C-4BAF-B7FB-3E4947DED75F}" srcOrd="0" destOrd="0" presId="urn:microsoft.com/office/officeart/2005/8/layout/cycle2"/>
    <dgm:cxn modelId="{3520A3C1-72EA-4888-BD1F-E12AACE6D328}" type="presOf" srcId="{DDCD5F2D-C076-4B43-8813-8D39758E6D98}" destId="{92E5F830-C521-4CF4-B0BF-B913FDA065D8}" srcOrd="0" destOrd="0" presId="urn:microsoft.com/office/officeart/2005/8/layout/cycle2"/>
    <dgm:cxn modelId="{C5D5D2D3-6281-47B4-B737-4CF13B17F280}" type="presOf" srcId="{87A317BF-26D2-430C-ACCA-20D423F5C74D}" destId="{3D0856DA-B392-4EDF-A810-21A205BC03C3}" srcOrd="0" destOrd="0" presId="urn:microsoft.com/office/officeart/2005/8/layout/cycle2"/>
    <dgm:cxn modelId="{3B5A9C2B-84C2-49F2-82BD-CB6350E72A0D}" type="presOf" srcId="{D2CCD107-1176-47EB-B52A-86C4EEC34D1F}" destId="{3D4ACD75-52FD-4718-AB96-1F8D03F11F29}" srcOrd="1" destOrd="0" presId="urn:microsoft.com/office/officeart/2005/8/layout/cycle2"/>
    <dgm:cxn modelId="{A5978D6F-9871-4A04-859A-3A5CC4D2A764}" srcId="{D632841B-0729-47EB-A90B-C9A0C39BCA28}" destId="{082A6AFF-2AF7-48AF-882E-EFC80F2A4719}" srcOrd="0" destOrd="0" parTransId="{5F1A3B78-76A3-43A2-8504-D71AAFFFBE2D}" sibTransId="{BA171BC3-3C21-495D-B6F6-73468A365DE1}"/>
    <dgm:cxn modelId="{B84DC43E-F826-42EC-B100-2B9F79FE018B}" type="presOf" srcId="{6867EFD1-7D3C-470D-9030-29353405D87A}" destId="{F776E75C-408E-4A77-B436-E0FB3253E63A}" srcOrd="0" destOrd="0" presId="urn:microsoft.com/office/officeart/2005/8/layout/cycle2"/>
    <dgm:cxn modelId="{FA983AA8-5A02-42A7-8443-507AE8775717}" srcId="{D632841B-0729-47EB-A90B-C9A0C39BCA28}" destId="{DDCD5F2D-C076-4B43-8813-8D39758E6D98}" srcOrd="3" destOrd="0" parTransId="{8612FA31-11FC-4D7E-907D-C1C106119DE4}" sibTransId="{D2CCD107-1176-47EB-B52A-86C4EEC34D1F}"/>
    <dgm:cxn modelId="{33AD4180-FEED-4497-8E84-5C26EA70FDEF}" type="presOf" srcId="{56387AAC-DBD5-4B16-999F-ABA9E7013AA2}" destId="{44D657A9-A039-4CDF-8AF4-67DB97D3C243}" srcOrd="0" destOrd="0" presId="urn:microsoft.com/office/officeart/2005/8/layout/cycle2"/>
    <dgm:cxn modelId="{AB3B3D4F-7F9B-463C-BA4D-FAA6407BA807}" type="presOf" srcId="{7A49DAB0-0ADA-4AA2-9B94-E10C46F1C2FD}" destId="{A86F68E8-331C-4508-B53E-1866B06E82B6}" srcOrd="1" destOrd="0" presId="urn:microsoft.com/office/officeart/2005/8/layout/cycle2"/>
    <dgm:cxn modelId="{38A55858-C353-4AA3-AC13-1377F068B0CF}" type="presOf" srcId="{BA171BC3-3C21-495D-B6F6-73468A365DE1}" destId="{E1DCEBBF-71B3-48E9-BACA-2577A7FDBA03}" srcOrd="1" destOrd="0" presId="urn:microsoft.com/office/officeart/2005/8/layout/cycle2"/>
    <dgm:cxn modelId="{5BFEC84C-E748-41A4-8C5C-53757FBC4B93}" srcId="{D632841B-0729-47EB-A90B-C9A0C39BCA28}" destId="{6867EFD1-7D3C-470D-9030-29353405D87A}" srcOrd="1" destOrd="0" parTransId="{3D6CBE4E-7DBC-40A5-B9BA-0654AEA54E20}" sibTransId="{63CF3042-3045-4E15-B1DF-49BF7EF7571A}"/>
    <dgm:cxn modelId="{216A6EE6-71FF-4B76-B9E2-8C79F5D89707}" srcId="{D632841B-0729-47EB-A90B-C9A0C39BCA28}" destId="{980C66C1-9AA4-4A3C-A099-D96FDABFB10C}" srcOrd="4" destOrd="0" parTransId="{CA2546B9-1603-4E62-8414-F3D01DB95628}" sibTransId="{87A317BF-26D2-430C-ACCA-20D423F5C74D}"/>
    <dgm:cxn modelId="{4CD3A6C7-06B0-41CB-87A9-D69241905AC2}" type="presOf" srcId="{A8B0F57E-E0CE-4339-9DCF-06B6BFFF0C4B}" destId="{411B168B-2462-4281-A705-3D5C417D0CA5}" srcOrd="0" destOrd="0" presId="urn:microsoft.com/office/officeart/2005/8/layout/cycle2"/>
    <dgm:cxn modelId="{F0407152-C4A6-43B5-90D2-4936E8A11DC9}" type="presOf" srcId="{980C66C1-9AA4-4A3C-A099-D96FDABFB10C}" destId="{AE2BC8E7-C6A7-40E5-92D5-55FCD2EC15DF}" srcOrd="0" destOrd="0" presId="urn:microsoft.com/office/officeart/2005/8/layout/cycle2"/>
    <dgm:cxn modelId="{B7200D77-A9BB-4AEF-BC33-B4E56E68372A}" type="presOf" srcId="{0657FCC5-C047-4DDC-BAAF-50952565CF37}" destId="{30C540C7-B7F0-4851-84DE-E6D59E283F69}" srcOrd="0" destOrd="0" presId="urn:microsoft.com/office/officeart/2005/8/layout/cycle2"/>
    <dgm:cxn modelId="{7ACB2AC5-0A5B-43D0-8B5D-09FDC9FE0F2A}" type="presOf" srcId="{BA171BC3-3C21-495D-B6F6-73468A365DE1}" destId="{6102B5E8-A454-4534-A640-A69C1344FE12}" srcOrd="0" destOrd="0" presId="urn:microsoft.com/office/officeart/2005/8/layout/cycle2"/>
    <dgm:cxn modelId="{88FC408E-BCE8-483D-A3D6-796515AF4309}" srcId="{D632841B-0729-47EB-A90B-C9A0C39BCA28}" destId="{56387AAC-DBD5-4B16-999F-ABA9E7013AA2}" srcOrd="5" destOrd="0" parTransId="{D0C69E92-5EB0-4A65-B28E-1AE19228856B}" sibTransId="{7A49DAB0-0ADA-4AA2-9B94-E10C46F1C2FD}"/>
    <dgm:cxn modelId="{F9F549FB-8F51-4904-A540-B26C1AB7F643}" srcId="{D632841B-0729-47EB-A90B-C9A0C39BCA28}" destId="{A34794AA-1DC4-463F-992C-EB8C18ED8CC5}" srcOrd="7" destOrd="0" parTransId="{150C4472-D1CB-4C85-81E8-057816E46690}" sibTransId="{1FFBBBE3-9DCF-46A5-A8FA-31DC761F2CA0}"/>
    <dgm:cxn modelId="{AB9E0B23-20A6-45D7-8BBB-1FE9FE832E43}" type="presOf" srcId="{63CF3042-3045-4E15-B1DF-49BF7EF7571A}" destId="{05787478-D6C3-4EF0-8590-E7F2C100D2EA}" srcOrd="0" destOrd="0" presId="urn:microsoft.com/office/officeart/2005/8/layout/cycle2"/>
    <dgm:cxn modelId="{E5701DEA-8389-4522-A369-1E1FD3209D4E}" type="presOf" srcId="{50E4384A-004C-44AA-93E7-42C4A18C3EBC}" destId="{41D9D13F-1C9D-4E1A-8ED0-045390DA3655}" srcOrd="0" destOrd="0" presId="urn:microsoft.com/office/officeart/2005/8/layout/cycle2"/>
    <dgm:cxn modelId="{13739A03-15EB-45EB-BD9B-9A4B79427412}" type="presOf" srcId="{63CF3042-3045-4E15-B1DF-49BF7EF7571A}" destId="{086A6568-1EFD-4035-93E4-96D2D7A473BB}" srcOrd="1" destOrd="0" presId="urn:microsoft.com/office/officeart/2005/8/layout/cycle2"/>
    <dgm:cxn modelId="{6912583D-3C1B-4062-9CD9-3F0D2E8AAABA}" type="presOf" srcId="{A8B0F57E-E0CE-4339-9DCF-06B6BFFF0C4B}" destId="{B6772585-8C62-458B-9838-78792B4568D9}" srcOrd="1" destOrd="0" presId="urn:microsoft.com/office/officeart/2005/8/layout/cycle2"/>
    <dgm:cxn modelId="{ECE3869A-88BC-43F4-BDF7-6184D0D83CC8}" srcId="{D632841B-0729-47EB-A90B-C9A0C39BCA28}" destId="{0657FCC5-C047-4DDC-BAAF-50952565CF37}" srcOrd="6" destOrd="0" parTransId="{3B2C6B81-31D4-49E4-B198-A7CB56ED9A2C}" sibTransId="{F951B844-B5B8-43B4-9F7D-25FABF3FB5A1}"/>
    <dgm:cxn modelId="{CE7F4D20-14CA-4D10-96B6-742D579CC407}" type="presOf" srcId="{082A6AFF-2AF7-48AF-882E-EFC80F2A4719}" destId="{896F03B2-EEDD-4596-A746-242B7AC5FC03}" srcOrd="0" destOrd="0" presId="urn:microsoft.com/office/officeart/2005/8/layout/cycle2"/>
    <dgm:cxn modelId="{1920E705-B669-4E09-826F-3E264090E905}" type="presOf" srcId="{F951B844-B5B8-43B4-9F7D-25FABF3FB5A1}" destId="{A5200465-1B25-482D-A8BF-76D87792B78E}" srcOrd="0" destOrd="0" presId="urn:microsoft.com/office/officeart/2005/8/layout/cycle2"/>
    <dgm:cxn modelId="{C7B5CD1F-717D-4B93-839B-28B31DAB93DA}" type="presOf" srcId="{87A317BF-26D2-430C-ACCA-20D423F5C74D}" destId="{B772FA4B-A9E5-49B8-963E-4902FDCF77DD}" srcOrd="1" destOrd="0" presId="urn:microsoft.com/office/officeart/2005/8/layout/cycle2"/>
    <dgm:cxn modelId="{823CF2B5-B342-4A30-8AE0-224961037855}" type="presOf" srcId="{7A49DAB0-0ADA-4AA2-9B94-E10C46F1C2FD}" destId="{C6826970-1CEF-463D-B4FF-7D23C50BD6B0}" srcOrd="0" destOrd="0" presId="urn:microsoft.com/office/officeart/2005/8/layout/cycle2"/>
    <dgm:cxn modelId="{6E5451A9-6A56-47D7-AF3F-4B1E4E987F01}" srcId="{D632841B-0729-47EB-A90B-C9A0C39BCA28}" destId="{50E4384A-004C-44AA-93E7-42C4A18C3EBC}" srcOrd="2" destOrd="0" parTransId="{E6057A1C-E84F-461F-988A-ADAECD87793E}" sibTransId="{A8B0F57E-E0CE-4339-9DCF-06B6BFFF0C4B}"/>
    <dgm:cxn modelId="{7910A79C-0FCA-4C4F-BCCC-F16BA53B8282}" type="presOf" srcId="{F951B844-B5B8-43B4-9F7D-25FABF3FB5A1}" destId="{30C8F571-CE0D-4A40-847D-BE45980AEAE9}" srcOrd="1" destOrd="0" presId="urn:microsoft.com/office/officeart/2005/8/layout/cycle2"/>
    <dgm:cxn modelId="{5D032B38-ADAD-4AFA-8230-DCA5051E60A3}" type="presOf" srcId="{D2CCD107-1176-47EB-B52A-86C4EEC34D1F}" destId="{324A1393-243A-43F5-BCCC-DCC12BBF87AC}" srcOrd="0" destOrd="0" presId="urn:microsoft.com/office/officeart/2005/8/layout/cycle2"/>
    <dgm:cxn modelId="{7CC66ECA-F16C-43A2-8381-75589F8281A7}" type="presParOf" srcId="{950255F6-9D5D-40CC-9BF9-9D62CAB296FF}" destId="{896F03B2-EEDD-4596-A746-242B7AC5FC03}" srcOrd="0" destOrd="0" presId="urn:microsoft.com/office/officeart/2005/8/layout/cycle2"/>
    <dgm:cxn modelId="{4AEAC223-FDCF-4EC9-9401-1D9D63DD260C}" type="presParOf" srcId="{950255F6-9D5D-40CC-9BF9-9D62CAB296FF}" destId="{6102B5E8-A454-4534-A640-A69C1344FE12}" srcOrd="1" destOrd="0" presId="urn:microsoft.com/office/officeart/2005/8/layout/cycle2"/>
    <dgm:cxn modelId="{9E3D2173-2B69-4B53-BD95-B42BA4211874}" type="presParOf" srcId="{6102B5E8-A454-4534-A640-A69C1344FE12}" destId="{E1DCEBBF-71B3-48E9-BACA-2577A7FDBA03}" srcOrd="0" destOrd="0" presId="urn:microsoft.com/office/officeart/2005/8/layout/cycle2"/>
    <dgm:cxn modelId="{3EBD4324-0C38-44D0-AC04-B6BD15F49705}" type="presParOf" srcId="{950255F6-9D5D-40CC-9BF9-9D62CAB296FF}" destId="{F776E75C-408E-4A77-B436-E0FB3253E63A}" srcOrd="2" destOrd="0" presId="urn:microsoft.com/office/officeart/2005/8/layout/cycle2"/>
    <dgm:cxn modelId="{1DD6979D-834F-4493-B8A2-2E5ED665A625}" type="presParOf" srcId="{950255F6-9D5D-40CC-9BF9-9D62CAB296FF}" destId="{05787478-D6C3-4EF0-8590-E7F2C100D2EA}" srcOrd="3" destOrd="0" presId="urn:microsoft.com/office/officeart/2005/8/layout/cycle2"/>
    <dgm:cxn modelId="{B4C2737F-FFE6-4A87-B722-411AE06C1602}" type="presParOf" srcId="{05787478-D6C3-4EF0-8590-E7F2C100D2EA}" destId="{086A6568-1EFD-4035-93E4-96D2D7A473BB}" srcOrd="0" destOrd="0" presId="urn:microsoft.com/office/officeart/2005/8/layout/cycle2"/>
    <dgm:cxn modelId="{8F6FC960-0686-49AB-B095-44B1EAECD947}" type="presParOf" srcId="{950255F6-9D5D-40CC-9BF9-9D62CAB296FF}" destId="{41D9D13F-1C9D-4E1A-8ED0-045390DA3655}" srcOrd="4" destOrd="0" presId="urn:microsoft.com/office/officeart/2005/8/layout/cycle2"/>
    <dgm:cxn modelId="{645191C8-EA82-4578-8C14-8E48A6C0512A}" type="presParOf" srcId="{950255F6-9D5D-40CC-9BF9-9D62CAB296FF}" destId="{411B168B-2462-4281-A705-3D5C417D0CA5}" srcOrd="5" destOrd="0" presId="urn:microsoft.com/office/officeart/2005/8/layout/cycle2"/>
    <dgm:cxn modelId="{91921F8C-BFC7-4A6E-AD00-48A761AC3638}" type="presParOf" srcId="{411B168B-2462-4281-A705-3D5C417D0CA5}" destId="{B6772585-8C62-458B-9838-78792B4568D9}" srcOrd="0" destOrd="0" presId="urn:microsoft.com/office/officeart/2005/8/layout/cycle2"/>
    <dgm:cxn modelId="{765D263B-9DC1-484F-AA4D-EFD95D6A358C}" type="presParOf" srcId="{950255F6-9D5D-40CC-9BF9-9D62CAB296FF}" destId="{92E5F830-C521-4CF4-B0BF-B913FDA065D8}" srcOrd="6" destOrd="0" presId="urn:microsoft.com/office/officeart/2005/8/layout/cycle2"/>
    <dgm:cxn modelId="{C581D7CC-79F3-401D-8D31-00653D7D7002}" type="presParOf" srcId="{950255F6-9D5D-40CC-9BF9-9D62CAB296FF}" destId="{324A1393-243A-43F5-BCCC-DCC12BBF87AC}" srcOrd="7" destOrd="0" presId="urn:microsoft.com/office/officeart/2005/8/layout/cycle2"/>
    <dgm:cxn modelId="{1BE63D88-A151-4916-BA67-E495151AC96B}" type="presParOf" srcId="{324A1393-243A-43F5-BCCC-DCC12BBF87AC}" destId="{3D4ACD75-52FD-4718-AB96-1F8D03F11F29}" srcOrd="0" destOrd="0" presId="urn:microsoft.com/office/officeart/2005/8/layout/cycle2"/>
    <dgm:cxn modelId="{53A972DA-06CD-4D33-BA9C-D420C310438E}" type="presParOf" srcId="{950255F6-9D5D-40CC-9BF9-9D62CAB296FF}" destId="{AE2BC8E7-C6A7-40E5-92D5-55FCD2EC15DF}" srcOrd="8" destOrd="0" presId="urn:microsoft.com/office/officeart/2005/8/layout/cycle2"/>
    <dgm:cxn modelId="{FE988466-AEFD-4911-8FB6-C99639D7DF3C}" type="presParOf" srcId="{950255F6-9D5D-40CC-9BF9-9D62CAB296FF}" destId="{3D0856DA-B392-4EDF-A810-21A205BC03C3}" srcOrd="9" destOrd="0" presId="urn:microsoft.com/office/officeart/2005/8/layout/cycle2"/>
    <dgm:cxn modelId="{F41B1157-0E24-4EF1-A91E-C87D4643DA6F}" type="presParOf" srcId="{3D0856DA-B392-4EDF-A810-21A205BC03C3}" destId="{B772FA4B-A9E5-49B8-963E-4902FDCF77DD}" srcOrd="0" destOrd="0" presId="urn:microsoft.com/office/officeart/2005/8/layout/cycle2"/>
    <dgm:cxn modelId="{001449C3-910E-4DA4-A5DE-ACB3AF2EFD13}" type="presParOf" srcId="{950255F6-9D5D-40CC-9BF9-9D62CAB296FF}" destId="{44D657A9-A039-4CDF-8AF4-67DB97D3C243}" srcOrd="10" destOrd="0" presId="urn:microsoft.com/office/officeart/2005/8/layout/cycle2"/>
    <dgm:cxn modelId="{FF813050-C56E-4930-BCD9-6105926C094F}" type="presParOf" srcId="{950255F6-9D5D-40CC-9BF9-9D62CAB296FF}" destId="{C6826970-1CEF-463D-B4FF-7D23C50BD6B0}" srcOrd="11" destOrd="0" presId="urn:microsoft.com/office/officeart/2005/8/layout/cycle2"/>
    <dgm:cxn modelId="{9AE941B8-8B9D-4179-B84E-85E4D7AA51BD}" type="presParOf" srcId="{C6826970-1CEF-463D-B4FF-7D23C50BD6B0}" destId="{A86F68E8-331C-4508-B53E-1866B06E82B6}" srcOrd="0" destOrd="0" presId="urn:microsoft.com/office/officeart/2005/8/layout/cycle2"/>
    <dgm:cxn modelId="{A083D539-DB51-4DA7-83B8-C91FA6DC7C54}" type="presParOf" srcId="{950255F6-9D5D-40CC-9BF9-9D62CAB296FF}" destId="{30C540C7-B7F0-4851-84DE-E6D59E283F69}" srcOrd="12" destOrd="0" presId="urn:microsoft.com/office/officeart/2005/8/layout/cycle2"/>
    <dgm:cxn modelId="{34029830-F691-4CE2-98CE-5651D26ADA3F}" type="presParOf" srcId="{950255F6-9D5D-40CC-9BF9-9D62CAB296FF}" destId="{A5200465-1B25-482D-A8BF-76D87792B78E}" srcOrd="13" destOrd="0" presId="urn:microsoft.com/office/officeart/2005/8/layout/cycle2"/>
    <dgm:cxn modelId="{9C679E10-54E0-4423-B94D-6C8F8C4D2321}" type="presParOf" srcId="{A5200465-1B25-482D-A8BF-76D87792B78E}" destId="{30C8F571-CE0D-4A40-847D-BE45980AEAE9}" srcOrd="0" destOrd="0" presId="urn:microsoft.com/office/officeart/2005/8/layout/cycle2"/>
    <dgm:cxn modelId="{E048B9A6-2548-4E2A-A10E-B3D51E373EA6}" type="presParOf" srcId="{950255F6-9D5D-40CC-9BF9-9D62CAB296FF}" destId="{93F3555C-660C-4BAF-B7FB-3E4947DED75F}" srcOrd="14" destOrd="0" presId="urn:microsoft.com/office/officeart/2005/8/layout/cycle2"/>
    <dgm:cxn modelId="{E91F9B71-05FC-4424-9A78-FBC3FD0523E5}" type="presParOf" srcId="{950255F6-9D5D-40CC-9BF9-9D62CAB296FF}" destId="{26706106-FC18-4902-9CDE-12BEE5B45AAD}" srcOrd="15" destOrd="0" presId="urn:microsoft.com/office/officeart/2005/8/layout/cycle2"/>
    <dgm:cxn modelId="{B54182AC-8485-4FFD-B773-093D30B2F1E1}" type="presParOf" srcId="{26706106-FC18-4902-9CDE-12BEE5B45AAD}" destId="{E8A71008-2874-4864-B673-4D8D3F3485E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6F03B2-EEDD-4596-A746-242B7AC5FC03}">
      <dsp:nvSpPr>
        <dsp:cNvPr id="0" name=""/>
        <dsp:cNvSpPr/>
      </dsp:nvSpPr>
      <dsp:spPr>
        <a:xfrm>
          <a:off x="3575804" y="-206828"/>
          <a:ext cx="1872204" cy="183939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200" kern="1200" dirty="0"/>
        </a:p>
      </dsp:txBody>
      <dsp:txXfrm>
        <a:off x="3849982" y="62545"/>
        <a:ext cx="1323848" cy="1300645"/>
      </dsp:txXfrm>
    </dsp:sp>
    <dsp:sp modelId="{6102B5E8-A454-4534-A640-A69C1344FE12}">
      <dsp:nvSpPr>
        <dsp:cNvPr id="0" name=""/>
        <dsp:cNvSpPr/>
      </dsp:nvSpPr>
      <dsp:spPr>
        <a:xfrm rot="1350000">
          <a:off x="5414126" y="871883"/>
          <a:ext cx="114767" cy="4769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5415436" y="960681"/>
        <a:ext cx="80337" cy="286157"/>
      </dsp:txXfrm>
    </dsp:sp>
    <dsp:sp modelId="{F776E75C-408E-4A77-B436-E0FB3253E63A}">
      <dsp:nvSpPr>
        <dsp:cNvPr id="0" name=""/>
        <dsp:cNvSpPr/>
      </dsp:nvSpPr>
      <dsp:spPr>
        <a:xfrm>
          <a:off x="5477569" y="662749"/>
          <a:ext cx="1986667" cy="172311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kern="1200" dirty="0"/>
        </a:p>
      </dsp:txBody>
      <dsp:txXfrm>
        <a:off x="5768510" y="915094"/>
        <a:ext cx="1404785" cy="1218429"/>
      </dsp:txXfrm>
    </dsp:sp>
    <dsp:sp modelId="{05787478-D6C3-4EF0-8590-E7F2C100D2EA}">
      <dsp:nvSpPr>
        <dsp:cNvPr id="0" name=""/>
        <dsp:cNvSpPr/>
      </dsp:nvSpPr>
      <dsp:spPr>
        <a:xfrm rot="4050000">
          <a:off x="6777908" y="2259467"/>
          <a:ext cx="192564" cy="4769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6795739" y="2328167"/>
        <a:ext cx="134795" cy="286157"/>
      </dsp:txXfrm>
    </dsp:sp>
    <dsp:sp modelId="{41D9D13F-1C9D-4E1A-8ED0-045390DA3655}">
      <dsp:nvSpPr>
        <dsp:cNvPr id="0" name=""/>
        <dsp:cNvSpPr/>
      </dsp:nvSpPr>
      <dsp:spPr>
        <a:xfrm>
          <a:off x="6384115" y="2606965"/>
          <a:ext cx="1796460" cy="175268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kern="1200" dirty="0"/>
        </a:p>
      </dsp:txBody>
      <dsp:txXfrm>
        <a:off x="6647200" y="2863639"/>
        <a:ext cx="1270290" cy="1239334"/>
      </dsp:txXfrm>
    </dsp:sp>
    <dsp:sp modelId="{411B168B-2462-4281-A705-3D5C417D0CA5}">
      <dsp:nvSpPr>
        <dsp:cNvPr id="0" name=""/>
        <dsp:cNvSpPr/>
      </dsp:nvSpPr>
      <dsp:spPr>
        <a:xfrm rot="6750000">
          <a:off x="6781913" y="4220311"/>
          <a:ext cx="192760" cy="4769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6821892" y="4288984"/>
        <a:ext cx="134932" cy="286157"/>
      </dsp:txXfrm>
    </dsp:sp>
    <dsp:sp modelId="{92E5F830-C521-4CF4-B0BF-B913FDA065D8}">
      <dsp:nvSpPr>
        <dsp:cNvPr id="0" name=""/>
        <dsp:cNvSpPr/>
      </dsp:nvSpPr>
      <dsp:spPr>
        <a:xfrm>
          <a:off x="5525750" y="4575288"/>
          <a:ext cx="1890306" cy="173402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200" kern="1200" dirty="0"/>
        </a:p>
      </dsp:txBody>
      <dsp:txXfrm>
        <a:off x="5802579" y="4829231"/>
        <a:ext cx="1336648" cy="1226143"/>
      </dsp:txXfrm>
    </dsp:sp>
    <dsp:sp modelId="{324A1393-243A-43F5-BCCC-DCC12BBF87AC}">
      <dsp:nvSpPr>
        <dsp:cNvPr id="0" name=""/>
        <dsp:cNvSpPr/>
      </dsp:nvSpPr>
      <dsp:spPr>
        <a:xfrm rot="9450000">
          <a:off x="5368134" y="5623466"/>
          <a:ext cx="179392" cy="4769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5419904" y="5708554"/>
        <a:ext cx="125574" cy="286157"/>
      </dsp:txXfrm>
    </dsp:sp>
    <dsp:sp modelId="{AE2BC8E7-C6A7-40E5-92D5-55FCD2EC15DF}">
      <dsp:nvSpPr>
        <dsp:cNvPr id="0" name=""/>
        <dsp:cNvSpPr/>
      </dsp:nvSpPr>
      <dsp:spPr>
        <a:xfrm>
          <a:off x="3671635" y="5343270"/>
          <a:ext cx="1680542" cy="182095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700" kern="1200" dirty="0"/>
        </a:p>
      </dsp:txBody>
      <dsp:txXfrm>
        <a:off x="3917745" y="5609942"/>
        <a:ext cx="1188322" cy="1287606"/>
      </dsp:txXfrm>
    </dsp:sp>
    <dsp:sp modelId="{3D0856DA-B392-4EDF-A810-21A205BC03C3}">
      <dsp:nvSpPr>
        <dsp:cNvPr id="0" name=""/>
        <dsp:cNvSpPr/>
      </dsp:nvSpPr>
      <dsp:spPr>
        <a:xfrm rot="12150000">
          <a:off x="3416198" y="5609270"/>
          <a:ext cx="231026" cy="4769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3482868" y="5717918"/>
        <a:ext cx="161718" cy="286157"/>
      </dsp:txXfrm>
    </dsp:sp>
    <dsp:sp modelId="{44D657A9-A039-4CDF-8AF4-67DB97D3C243}">
      <dsp:nvSpPr>
        <dsp:cNvPr id="0" name=""/>
        <dsp:cNvSpPr/>
      </dsp:nvSpPr>
      <dsp:spPr>
        <a:xfrm>
          <a:off x="1722213" y="4581131"/>
          <a:ext cx="1661394" cy="1722342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1965519" y="4833362"/>
        <a:ext cx="1174782" cy="1217880"/>
      </dsp:txXfrm>
    </dsp:sp>
    <dsp:sp modelId="{C6826970-1CEF-463D-B4FF-7D23C50BD6B0}">
      <dsp:nvSpPr>
        <dsp:cNvPr id="0" name=""/>
        <dsp:cNvSpPr/>
      </dsp:nvSpPr>
      <dsp:spPr>
        <a:xfrm rot="14850000">
          <a:off x="2044937" y="4233339"/>
          <a:ext cx="211958" cy="4769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2088897" y="4358098"/>
        <a:ext cx="148371" cy="286157"/>
      </dsp:txXfrm>
    </dsp:sp>
    <dsp:sp modelId="{30C540C7-B7F0-4851-84DE-E6D59E283F69}">
      <dsp:nvSpPr>
        <dsp:cNvPr id="0" name=""/>
        <dsp:cNvSpPr/>
      </dsp:nvSpPr>
      <dsp:spPr>
        <a:xfrm>
          <a:off x="963423" y="2601510"/>
          <a:ext cx="1556088" cy="1763591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1191307" y="2859782"/>
        <a:ext cx="1100320" cy="1247047"/>
      </dsp:txXfrm>
    </dsp:sp>
    <dsp:sp modelId="{A5200465-1B25-482D-A8BF-76D87792B78E}">
      <dsp:nvSpPr>
        <dsp:cNvPr id="0" name=""/>
        <dsp:cNvSpPr/>
      </dsp:nvSpPr>
      <dsp:spPr>
        <a:xfrm rot="17550000">
          <a:off x="2043933" y="2287672"/>
          <a:ext cx="188013" cy="4769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2061343" y="2409113"/>
        <a:ext cx="131609" cy="286157"/>
      </dsp:txXfrm>
    </dsp:sp>
    <dsp:sp modelId="{93F3555C-660C-4BAF-B7FB-3E4947DED75F}">
      <dsp:nvSpPr>
        <dsp:cNvPr id="0" name=""/>
        <dsp:cNvSpPr/>
      </dsp:nvSpPr>
      <dsp:spPr>
        <a:xfrm>
          <a:off x="1619669" y="627732"/>
          <a:ext cx="1866481" cy="1793154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1893009" y="890333"/>
        <a:ext cx="1319801" cy="1267952"/>
      </dsp:txXfrm>
    </dsp:sp>
    <dsp:sp modelId="{26706106-FC18-4902-9CDE-12BEE5B45AAD}">
      <dsp:nvSpPr>
        <dsp:cNvPr id="0" name=""/>
        <dsp:cNvSpPr/>
      </dsp:nvSpPr>
      <dsp:spPr>
        <a:xfrm rot="20250000">
          <a:off x="3457340" y="882770"/>
          <a:ext cx="137359" cy="4769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3458908" y="986041"/>
        <a:ext cx="96151" cy="286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AC81-712F-4613-9D39-43321D7ABCA1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F89C-9553-4936-ACB2-A634072E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49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AC81-712F-4613-9D39-43321D7ABCA1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F89C-9553-4936-ACB2-A634072E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82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AC81-712F-4613-9D39-43321D7ABCA1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F89C-9553-4936-ACB2-A634072E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17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AC81-712F-4613-9D39-43321D7ABCA1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F89C-9553-4936-ACB2-A634072E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70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AC81-712F-4613-9D39-43321D7ABCA1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F89C-9553-4936-ACB2-A634072E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29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AC81-712F-4613-9D39-43321D7ABCA1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F89C-9553-4936-ACB2-A634072E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1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AC81-712F-4613-9D39-43321D7ABCA1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F89C-9553-4936-ACB2-A634072E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AC81-712F-4613-9D39-43321D7ABCA1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F89C-9553-4936-ACB2-A634072E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47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AC81-712F-4613-9D39-43321D7ABCA1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F89C-9553-4936-ACB2-A634072E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8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AC81-712F-4613-9D39-43321D7ABCA1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F89C-9553-4936-ACB2-A634072E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2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AC81-712F-4613-9D39-43321D7ABCA1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F89C-9553-4936-ACB2-A634072E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4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DAC81-712F-4613-9D39-43321D7ABCA1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EF89C-9553-4936-ACB2-A634072E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2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CHUYỆN VỀ CÂY LƯƠNG THỰC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70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89338"/>
            <a:ext cx="3744417" cy="266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9863"/>
            <a:ext cx="3582520" cy="255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3858690"/>
            <a:ext cx="3528392" cy="264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858689"/>
            <a:ext cx="3600401" cy="264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139952" y="1201483"/>
            <a:ext cx="1080121" cy="108012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5400000">
            <a:off x="6481392" y="2815754"/>
            <a:ext cx="1005754" cy="108012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800000">
            <a:off x="4077432" y="4399929"/>
            <a:ext cx="1005754" cy="108012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6200000">
            <a:off x="1224806" y="2815752"/>
            <a:ext cx="1005754" cy="108012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9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083819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5" r="28669" b="15135"/>
          <a:stretch/>
        </p:blipFill>
        <p:spPr bwMode="auto">
          <a:xfrm>
            <a:off x="4788024" y="1484783"/>
            <a:ext cx="3477021" cy="511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32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1" r="12768"/>
          <a:stretch/>
        </p:blipFill>
        <p:spPr bwMode="auto">
          <a:xfrm>
            <a:off x="0" y="259"/>
            <a:ext cx="4211960" cy="378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327" y="258"/>
            <a:ext cx="4844630" cy="375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951" y="3871388"/>
            <a:ext cx="4811049" cy="295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8" y="3863582"/>
            <a:ext cx="4142002" cy="2963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71" descr="5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4550" y="3507581"/>
            <a:ext cx="2374900" cy="71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42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65304"/>
            <a:ext cx="8229600" cy="57606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000" cy="620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948264" y="2991504"/>
            <a:ext cx="1152128" cy="93610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835696" y="4581128"/>
            <a:ext cx="1152128" cy="93610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751462" y="-716"/>
            <a:ext cx="1152128" cy="93610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364088" y="2852936"/>
            <a:ext cx="1584176" cy="759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430633" y="3585257"/>
            <a:ext cx="1517631" cy="266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932041" y="2499601"/>
            <a:ext cx="2016223" cy="11123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644008" y="2946338"/>
            <a:ext cx="2304256" cy="6656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102736" y="3159226"/>
            <a:ext cx="2845528" cy="4527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0" idx="7"/>
          </p:cNvCxnSpPr>
          <p:nvPr/>
        </p:nvCxnSpPr>
        <p:spPr>
          <a:xfrm flipV="1">
            <a:off x="2819099" y="4581128"/>
            <a:ext cx="960813" cy="1370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2830259" y="3016814"/>
            <a:ext cx="180020" cy="17700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24" name="Straight Arrow Connector 1023"/>
          <p:cNvCxnSpPr/>
          <p:nvPr/>
        </p:nvCxnSpPr>
        <p:spPr>
          <a:xfrm>
            <a:off x="4427985" y="940056"/>
            <a:ext cx="1512167" cy="16968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427984" y="935388"/>
            <a:ext cx="698302" cy="9018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427984" y="940056"/>
            <a:ext cx="1368152" cy="1091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920269" y="940056"/>
            <a:ext cx="1507715" cy="1091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4102736" y="940056"/>
            <a:ext cx="325248" cy="7797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4338453" y="940056"/>
            <a:ext cx="89532" cy="20062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4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2561" r="30932" b="-2561"/>
          <a:stretch/>
        </p:blipFill>
        <p:spPr bwMode="auto">
          <a:xfrm rot="2040225">
            <a:off x="5354324" y="1766892"/>
            <a:ext cx="1042292" cy="285895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62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669" y="22796"/>
            <a:ext cx="4633960" cy="346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59" y="3442449"/>
            <a:ext cx="4538921" cy="337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10" y="3487199"/>
            <a:ext cx="4624989" cy="337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5" y="0"/>
            <a:ext cx="4538921" cy="346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507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"/>
            <a:ext cx="9144000" cy="673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31640" y="6093296"/>
            <a:ext cx="6696744" cy="5760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76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15732046"/>
              </p:ext>
            </p:extLst>
          </p:nvPr>
        </p:nvGraphicFramePr>
        <p:xfrm>
          <a:off x="0" y="0"/>
          <a:ext cx="9144000" cy="6957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 flipV="1">
            <a:off x="457200" y="404663"/>
            <a:ext cx="3826768" cy="11955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84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174"/>
            <a:ext cx="9144000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977297" y="4844905"/>
            <a:ext cx="1440160" cy="122413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977297" y="3909772"/>
            <a:ext cx="720080" cy="9351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0"/>
          </p:cNvCxnSpPr>
          <p:nvPr/>
        </p:nvCxnSpPr>
        <p:spPr>
          <a:xfrm flipV="1">
            <a:off x="4697377" y="2974640"/>
            <a:ext cx="738719" cy="18702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948264" y="4997305"/>
            <a:ext cx="1440160" cy="122413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652120" y="620688"/>
            <a:ext cx="1440160" cy="122413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99592" y="2203398"/>
            <a:ext cx="1440160" cy="122413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b="1" dirty="0" smtClean="0">
                <a:latin typeface=".VnAvant" pitchFamily="34" charset="0"/>
              </a:rPr>
              <a:t>( </a:t>
            </a:r>
            <a:r>
              <a:rPr lang="en-US" sz="1200" b="1" dirty="0" err="1" smtClean="0">
                <a:latin typeface=".VnAvant" pitchFamily="34" charset="0"/>
              </a:rPr>
              <a:t>B«ng</a:t>
            </a:r>
            <a:r>
              <a:rPr lang="en-US" sz="1200" b="1" dirty="0" smtClean="0">
                <a:latin typeface=".VnAvant" pitchFamily="34" charset="0"/>
              </a:rPr>
              <a:t> </a:t>
            </a:r>
            <a:r>
              <a:rPr lang="en-US" sz="1200" b="1" dirty="0" err="1" smtClean="0">
                <a:latin typeface=".VnAvant" pitchFamily="34" charset="0"/>
              </a:rPr>
              <a:t>cê</a:t>
            </a:r>
            <a:r>
              <a:rPr lang="en-US" sz="1200" b="1" dirty="0" smtClean="0">
                <a:latin typeface=".VnAvant" pitchFamily="34" charset="0"/>
              </a:rPr>
              <a:t>)</a:t>
            </a:r>
            <a:endParaRPr lang="en-US" sz="1200" b="1" dirty="0">
              <a:latin typeface=".VnAvant" pitchFamily="34" charset="0"/>
            </a:endParaRPr>
          </a:p>
        </p:txBody>
      </p:sp>
      <p:cxnSp>
        <p:nvCxnSpPr>
          <p:cNvPr id="18" name="Straight Arrow Connector 17"/>
          <p:cNvCxnSpPr>
            <a:stCxn id="15" idx="1"/>
          </p:cNvCxnSpPr>
          <p:nvPr/>
        </p:nvCxnSpPr>
        <p:spPr>
          <a:xfrm flipH="1" flipV="1">
            <a:off x="6516216" y="3427534"/>
            <a:ext cx="642955" cy="17490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159170" y="3302902"/>
            <a:ext cx="365158" cy="187367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6" idx="4"/>
          </p:cNvCxnSpPr>
          <p:nvPr/>
        </p:nvCxnSpPr>
        <p:spPr>
          <a:xfrm flipH="1">
            <a:off x="5724128" y="1844824"/>
            <a:ext cx="648072" cy="11298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7" idx="0"/>
          </p:cNvCxnSpPr>
          <p:nvPr/>
        </p:nvCxnSpPr>
        <p:spPr>
          <a:xfrm flipV="1">
            <a:off x="1619672" y="404664"/>
            <a:ext cx="792089" cy="17987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7" idx="0"/>
          </p:cNvCxnSpPr>
          <p:nvPr/>
        </p:nvCxnSpPr>
        <p:spPr>
          <a:xfrm flipV="1">
            <a:off x="1619672" y="44624"/>
            <a:ext cx="2357625" cy="215877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7" idx="0"/>
          </p:cNvCxnSpPr>
          <p:nvPr/>
        </p:nvCxnSpPr>
        <p:spPr>
          <a:xfrm flipV="1">
            <a:off x="1619672" y="404664"/>
            <a:ext cx="3599464" cy="17987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47" idx="3"/>
          </p:cNvCxnSpPr>
          <p:nvPr/>
        </p:nvCxnSpPr>
        <p:spPr>
          <a:xfrm flipH="1">
            <a:off x="6372200" y="837461"/>
            <a:ext cx="1595333" cy="19780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47" idx="3"/>
          </p:cNvCxnSpPr>
          <p:nvPr/>
        </p:nvCxnSpPr>
        <p:spPr>
          <a:xfrm flipH="1">
            <a:off x="7236296" y="837461"/>
            <a:ext cx="731237" cy="13659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4697377" y="4844905"/>
            <a:ext cx="666711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7756626" y="-207404"/>
            <a:ext cx="1440160" cy="122413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05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47" grpId="0" animBg="1"/>
      <p:bldP spid="4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3296"/>
            <a:ext cx="8229600" cy="57606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58"/>
          <a:stretch/>
        </p:blipFill>
        <p:spPr bwMode="auto">
          <a:xfrm>
            <a:off x="0" y="-9128"/>
            <a:ext cx="9144000" cy="603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64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65304"/>
            <a:ext cx="8229600" cy="69269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44441" cy="616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79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499992" cy="62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490"/>
            <a:ext cx="4499992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62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49</Words>
  <Application>Microsoft Office PowerPoint</Application>
  <PresentationFormat>On-screen Show (4:3)</PresentationFormat>
  <Paragraphs>16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TRÒ CHUYỆN VỀ CÂY LƯƠNG THỰC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cây lúa với cây ngô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32</cp:revision>
  <dcterms:created xsi:type="dcterms:W3CDTF">2025-02-22T08:30:45Z</dcterms:created>
  <dcterms:modified xsi:type="dcterms:W3CDTF">2026-02-22T03:50:42Z</dcterms:modified>
</cp:coreProperties>
</file>