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90" r:id="rId1"/>
  </p:sldMasterIdLst>
  <p:notesMasterIdLst>
    <p:notesMasterId r:id="rId20"/>
  </p:notesMasterIdLst>
  <p:sldIdLst>
    <p:sldId id="300" r:id="rId2"/>
    <p:sldId id="308" r:id="rId3"/>
    <p:sldId id="305" r:id="rId4"/>
    <p:sldId id="310" r:id="rId5"/>
    <p:sldId id="306" r:id="rId6"/>
    <p:sldId id="311" r:id="rId7"/>
    <p:sldId id="312" r:id="rId8"/>
    <p:sldId id="325" r:id="rId9"/>
    <p:sldId id="315" r:id="rId10"/>
    <p:sldId id="319" r:id="rId11"/>
    <p:sldId id="320" r:id="rId12"/>
    <p:sldId id="316" r:id="rId13"/>
    <p:sldId id="321" r:id="rId14"/>
    <p:sldId id="322" r:id="rId15"/>
    <p:sldId id="323" r:id="rId16"/>
    <p:sldId id="324" r:id="rId17"/>
    <p:sldId id="317" r:id="rId18"/>
    <p:sldId id="266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55" autoAdjust="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32B1B-E00A-4DA4-946C-19BC812AFE32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A50F0-DA00-49EC-8E7B-8098CEFF92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49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69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8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35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180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51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951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890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80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89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462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61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59AA-E8AB-4CA4-8795-127379EF9559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32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  <p:sldLayoutId id="2147484699" r:id="rId9"/>
    <p:sldLayoutId id="2147484700" r:id="rId10"/>
    <p:sldLayoutId id="2147484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3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49885" y="1609005"/>
            <a:ext cx="7892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kern="10">
                <a:ln w="9525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409" y="735710"/>
            <a:ext cx="8400056" cy="646331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vi-VN" sz="3600" b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TRƯỜNG </a:t>
            </a:r>
            <a:r>
              <a:rPr lang="vi-VN" sz="3600" b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MẦM NON </a:t>
            </a:r>
            <a:r>
              <a:rPr lang="vi-VN" sz="3600" b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SỐ 1 </a:t>
            </a:r>
            <a:r>
              <a:rPr lang="vi-VN" sz="3600" b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XUÂN HÒA</a:t>
            </a:r>
            <a:endParaRPr lang="en-US" sz="3600" b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1785" y="2771351"/>
            <a:ext cx="83863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ÂM NHẠC ĐA VĂN HÓA</a:t>
            </a:r>
            <a:endParaRPr lang="vi-VN" sz="3200" b="1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vi-VN" sz="3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hát: Cây trúc xinh</a:t>
            </a:r>
          </a:p>
          <a:p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	  Ôn vận động múa: Xòe hoa</a:t>
            </a:r>
          </a:p>
          <a:p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	  Trò chơi âm nhạc: Bước chân vui nhộn</a:t>
            </a:r>
            <a:endParaRPr lang="vi-VN" sz="3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9" y="521430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Đối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tượng: 5-6 tuổi</a:t>
            </a:r>
          </a:p>
          <a:p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Giáo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Đàm Thị Hằng</a:t>
            </a:r>
          </a:p>
          <a:p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Triệu Thị Xuân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62650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Đội 2 múa: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6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62650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Đội 3 múa: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62650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Nhóm múa: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62650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Nhóm múa: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62650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Nhóm múa: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4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9770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Cá nhân múa: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3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4455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Cá nhân múa: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ình nền Sóng âm Nhạc Nền Vector đầy Màu Sắc, Ghi Chú, Biểu Tượng, âm Thanh  Background Vector để tải xuống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38700" y="171450"/>
            <a:ext cx="8127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Phần 3. Trò chơi âm nhạc</a:t>
            </a:r>
          </a:p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Trò chơi: Bước chân vui nhộn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6471550122742">
            <a:hlinkClick r:id="" action="ppaction://media"/>
            <a:extLst>
              <a:ext uri="{FF2B5EF4-FFF2-40B4-BE49-F238E27FC236}">
                <a16:creationId xmlns:a16="http://schemas.microsoft.com/office/drawing/2014/main" id="{1956C586-1208-FD91-8D41-676399C306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96" end="13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" y="6273478"/>
            <a:ext cx="696362" cy="40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9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64C3FB-47DD-6DFF-7366-B1FB1320FF6E}"/>
              </a:ext>
            </a:extLst>
          </p:cNvPr>
          <p:cNvSpPr txBox="1"/>
          <p:nvPr/>
        </p:nvSpPr>
        <p:spPr>
          <a:xfrm>
            <a:off x="2977841" y="2506223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smtClean="0">
                <a:solidFill>
                  <a:srgbClr val="FF0000"/>
                </a:solidFill>
              </a:rPr>
              <a:t>Tạm biệt các bé !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thủy mặc ,sơn thủy cây trúc và dòng s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185" y="1972173"/>
            <a:ext cx="8680581" cy="2188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cap="none" spc="0" smtClean="0">
                <a:ln w="0"/>
                <a:solidFill>
                  <a:srgbClr val="FF0000"/>
                </a:solidFill>
              </a:rPr>
              <a:t>Phần 1. Qùa tặng âm nhạc</a:t>
            </a:r>
          </a:p>
          <a:p>
            <a:pPr>
              <a:lnSpc>
                <a:spcPct val="150000"/>
              </a:lnSpc>
            </a:pPr>
            <a:r>
              <a:rPr lang="vi-VN" sz="4800" b="1" cap="none" spc="0" smtClean="0">
                <a:ln w="0"/>
                <a:solidFill>
                  <a:srgbClr val="FF0000"/>
                </a:solidFill>
              </a:rPr>
              <a:t>Nghe hát lần 1: Cây trúc xinh</a:t>
            </a:r>
            <a:endParaRPr lang="en-US" sz="4800" b="1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3" name="cây trúc xinh có lời đúng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29400"/>
            <a:ext cx="403412" cy="2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2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demoda.vn/wp-content/uploads/2022/01/hinh-nen-powerpoint-ngo-nghinh-dang-ye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3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33130" y="1690688"/>
            <a:ext cx="97257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smtClean="0">
                <a:ln w="0"/>
                <a:solidFill>
                  <a:srgbClr val="FF0000"/>
                </a:solidFill>
              </a:rPr>
              <a:t>Nghe hát lần 2: Cây trúc xinh</a:t>
            </a:r>
          </a:p>
          <a:p>
            <a:pPr algn="ctr"/>
            <a:endParaRPr lang="en-US" sz="5400" b="1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7" name="cây trúc xinh có lời đúng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01691"/>
            <a:ext cx="403412" cy="3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thủy mặc ,sơn thủy cây trúc và dòng s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" y="1617432"/>
            <a:ext cx="76771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smtClean="0">
                <a:ln w="0"/>
                <a:solidFill>
                  <a:srgbClr val="FF0000"/>
                </a:solidFill>
              </a:rPr>
              <a:t>Nghe hát lần 3: Nghe tiếng sáo</a:t>
            </a:r>
          </a:p>
          <a:p>
            <a:r>
              <a:rPr lang="vi-VN" sz="4000" b="1" smtClean="0">
                <a:ln w="0"/>
                <a:solidFill>
                  <a:srgbClr val="FF0000"/>
                </a:solidFill>
              </a:rPr>
              <a:t>Bài hát: Cây trúc xinh</a:t>
            </a:r>
            <a:endParaRPr lang="en-US" sz="4000" b="1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4" name="Picture 2" descr="https://video.vietjack.com/upload2/quiz_source1/2022/07/blobid17-165838735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628"/>
            <a:ext cx="2853293" cy="191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áo đúng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494928"/>
            <a:ext cx="645459" cy="3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22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demoda.vn/wp-content/uploads/2022/01/hinh-nen-powerpoint-ngo-nghinh-dang-ye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3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7851" y="1296492"/>
            <a:ext cx="895629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FF0000"/>
                </a:solidFill>
                <a:latin typeface="+mj-lt"/>
              </a:rPr>
              <a:t>Nghe hát lần 4: Cây trúc </a:t>
            </a:r>
            <a:r>
              <a:rPr lang="vi-VN" sz="5400" b="1" smtClean="0">
                <a:ln w="0"/>
                <a:solidFill>
                  <a:srgbClr val="FF0000"/>
                </a:solidFill>
                <a:latin typeface="+mj-lt"/>
              </a:rPr>
              <a:t>xinh</a:t>
            </a:r>
          </a:p>
          <a:p>
            <a:pPr algn="ctr"/>
            <a:r>
              <a:rPr lang="vi-VN" sz="5400" b="1" smtClean="0">
                <a:ln w="0"/>
                <a:solidFill>
                  <a:srgbClr val="FF0000"/>
                </a:solidFill>
                <a:latin typeface="+mj-lt"/>
              </a:rPr>
              <a:t>Trẻ hưởng ứng cùng cô</a:t>
            </a:r>
            <a:endParaRPr lang="en-US" sz="54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cây trúc xinh có lời đúng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01691"/>
            <a:ext cx="403412" cy="3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Tải miễn phí Nhạc Cụ Nền âm Nhạc Phương Tây | PSD chuyên nghiệp - Pik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2486" y="2279358"/>
            <a:ext cx="8127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smtClean="0">
                <a:ln w="0"/>
                <a:solidFill>
                  <a:srgbClr val="0070C0"/>
                </a:solidFill>
                <a:latin typeface="+mj-lt"/>
              </a:rPr>
              <a:t>Giai điệu bài hát: Xòe hoa</a:t>
            </a:r>
            <a:endParaRPr lang="en-US" sz="5400" b="1">
              <a:ln w="0"/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giai điệu xòe hoa cho trẻ đo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92240"/>
            <a:ext cx="65024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47236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Tập thể hát: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47236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Tập thể múa: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ytimg.com/vi/HR0PLsE1r0M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62650" y="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Đội 1 múa: Xòe hoa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Không lời xòe hoa cho trẻ mú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975566"/>
            <a:ext cx="394789" cy="2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2466</TotalTime>
  <Words>163</Words>
  <Application>Microsoft Office PowerPoint</Application>
  <PresentationFormat>Widescreen</PresentationFormat>
  <Paragraphs>30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197</cp:revision>
  <dcterms:created xsi:type="dcterms:W3CDTF">2024-10-29T01:25:34Z</dcterms:created>
  <dcterms:modified xsi:type="dcterms:W3CDTF">2026-01-30T07:17:50Z</dcterms:modified>
</cp:coreProperties>
</file>