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75" r:id="rId12"/>
    <p:sldId id="301" r:id="rId13"/>
    <p:sldId id="295" r:id="rId14"/>
    <p:sldId id="296" r:id="rId15"/>
    <p:sldId id="297" r:id="rId16"/>
    <p:sldId id="298" r:id="rId17"/>
    <p:sldId id="299" r:id="rId18"/>
    <p:sldId id="300" r:id="rId19"/>
    <p:sldId id="277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1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gif"/><Relationship Id="rId11" Type="http://schemas.openxmlformats.org/officeDocument/2006/relationships/image" Target="../media/image10.emf"/><Relationship Id="rId5" Type="http://schemas.openxmlformats.org/officeDocument/2006/relationships/image" Target="../media/image12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1.png"/><Relationship Id="rId9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gif"/><Relationship Id="rId7" Type="http://schemas.openxmlformats.org/officeDocument/2006/relationships/image" Target="../media/image15.gif"/><Relationship Id="rId12" Type="http://schemas.openxmlformats.org/officeDocument/2006/relationships/image" Target="../media/image2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gif"/><Relationship Id="rId10" Type="http://schemas.openxmlformats.org/officeDocument/2006/relationships/image" Target="../media/image17.gif"/><Relationship Id="rId4" Type="http://schemas.openxmlformats.org/officeDocument/2006/relationships/image" Target="../media/image20.gif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5.gif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1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12.png"/><Relationship Id="rId7" Type="http://schemas.openxmlformats.org/officeDocument/2006/relationships/image" Target="../media/image39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gif"/><Relationship Id="rId11" Type="http://schemas.openxmlformats.org/officeDocument/2006/relationships/image" Target="../media/image10.emf"/><Relationship Id="rId5" Type="http://schemas.openxmlformats.org/officeDocument/2006/relationships/image" Target="../media/image12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1.png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7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gif"/><Relationship Id="rId7" Type="http://schemas.openxmlformats.org/officeDocument/2006/relationships/image" Target="../media/image15.gif"/><Relationship Id="rId12" Type="http://schemas.openxmlformats.org/officeDocument/2006/relationships/image" Target="../media/image2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gif"/><Relationship Id="rId10" Type="http://schemas.openxmlformats.org/officeDocument/2006/relationships/image" Target="../media/image17.gif"/><Relationship Id="rId4" Type="http://schemas.openxmlformats.org/officeDocument/2006/relationships/image" Target="../media/image20.gi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gif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17.gif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" y="-495300"/>
            <a:ext cx="9448800" cy="73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1066800" y="152400"/>
            <a:ext cx="7467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3048000" y="990600"/>
            <a:ext cx="464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1" name="WordArt 13"/>
          <p:cNvSpPr>
            <a:spLocks noChangeArrowheads="1" noChangeShapeType="1" noTextEdit="1"/>
          </p:cNvSpPr>
          <p:nvPr/>
        </p:nvSpPr>
        <p:spPr bwMode="auto">
          <a:xfrm>
            <a:off x="609600" y="2209800"/>
            <a:ext cx="8191500" cy="167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40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1371600" y="2362200"/>
            <a:ext cx="69484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457200" y="4022725"/>
            <a:ext cx="83439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en-US" altLang="en-US" sz="1400" b="1" dirty="0">
              <a:solidFill>
                <a:srgbClr val="9900CC"/>
              </a:solidFill>
            </a:endParaRPr>
          </a:p>
          <a:p>
            <a:pPr eaLnBrk="1" hangingPunct="1"/>
            <a:r>
              <a:rPr lang="en-US" alt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chemeClr val="tx2"/>
                </a:solidFill>
              </a:rPr>
              <a:t>: </a:t>
            </a:r>
            <a:r>
              <a:rPr lang="en-US" altLang="en-US" sz="3600" b="1" dirty="0" err="1">
                <a:solidFill>
                  <a:schemeClr val="tx2"/>
                </a:solidFill>
              </a:rPr>
              <a:t>Truyện</a:t>
            </a:r>
            <a:r>
              <a:rPr lang="en-US" altLang="en-US" sz="3600" b="1" dirty="0">
                <a:solidFill>
                  <a:schemeClr val="tx2"/>
                </a:solidFill>
              </a:rPr>
              <a:t> </a:t>
            </a:r>
            <a:r>
              <a:rPr lang="en-US" altLang="en-US" sz="3600" b="1" dirty="0" smtClean="0">
                <a:solidFill>
                  <a:schemeClr val="tx2"/>
                </a:solidFill>
              </a:rPr>
              <a:t>“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1400" b="1" dirty="0">
              <a:solidFill>
                <a:schemeClr val="tx2"/>
              </a:solidFill>
            </a:endParaRPr>
          </a:p>
          <a:p>
            <a:pPr eaLnBrk="1" hangingPunct="1"/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GV     </a:t>
            </a:r>
            <a:r>
              <a:rPr lang="en-US" altLang="en-US" sz="3600" b="1" dirty="0" smtClean="0">
                <a:solidFill>
                  <a:schemeClr val="tx2"/>
                </a:solidFill>
              </a:rPr>
              <a:t>: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2026</a:t>
            </a:r>
            <a:endParaRPr lang="vi-V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0" name="Picture 18" descr="natures1%20(2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1" descr="natures1%20(2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1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58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58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1000"/>
                                        <p:tgtEl>
                                          <p:spTgt spid="58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9" grpId="0"/>
      <p:bldP spid="58380" grpId="0"/>
      <p:bldP spid="583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n>
                <a:noFill/>
              </a:ln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Hinh nen -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18288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85800" y="838200"/>
            <a:ext cx="7620000" cy="3581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trích dẫn </a:t>
            </a:r>
          </a:p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,đàm thoại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1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  <p:bldP spid="6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3825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6138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3418930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6" y="846138"/>
            <a:ext cx="3659187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3417094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3425"/>
            <a:ext cx="35814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6114078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4063425"/>
            <a:ext cx="3577354" cy="20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7" y="6147411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n>
                <a:noFill/>
              </a:ln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2" y="1646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09563" y="0"/>
            <a:ext cx="8153400" cy="201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Trong câu chuyện có những nhân vật</a:t>
            </a: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685801" y="3733800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5638800" y="3593610"/>
            <a:ext cx="2570163" cy="11644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09563" y="6066234"/>
            <a:ext cx="3048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371600"/>
            <a:ext cx="3659187" cy="22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7747"/>
            <a:ext cx="33528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57773"/>
            <a:ext cx="365918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5602789" y="6124673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87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nh Nen PMSV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2362200" y="15240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 ta cùng xem rối</a:t>
            </a:r>
          </a:p>
        </p:txBody>
      </p:sp>
    </p:spTree>
    <p:extLst>
      <p:ext uri="{BB962C8B-B14F-4D97-AF65-F5344CB8AC3E}">
        <p14:creationId xmlns:p14="http://schemas.microsoft.com/office/powerpoint/2010/main" val="3516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03275" y="2957513"/>
            <a:ext cx="775335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Khám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phá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khu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rừng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9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butterfly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442">
            <a:off x="7490775" y="5680247"/>
            <a:ext cx="9906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 Anhdepblog.c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62575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 Anhdepblog.c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5210855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 Anhdepblog.c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79" y="5210857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2353356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7561">
            <a:off x="7835900" y="1698625"/>
            <a:ext cx="8191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otpink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87085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tpink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4" y="8731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tpink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4" y="87311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otpink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4" y="11974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hotpink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05" y="8731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otpink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76" y="15240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otpink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685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hotpink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74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803275" y="381000"/>
            <a:ext cx="7315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en-US" sz="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34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ELF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1988"/>
            <a:ext cx="80772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3657600" y="2057400"/>
            <a:ext cx="5257800" cy="1828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5400" b="1" kern="10" spc="-5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spc="-54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biệt</a:t>
            </a:r>
            <a:r>
              <a:rPr lang="en-US" sz="5400" b="1" kern="10" spc="-5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spc="-54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5400" b="1" kern="10" spc="-5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spc="-54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bạn</a:t>
            </a:r>
            <a:endParaRPr lang="en-US" sz="5400" b="1" kern="10" spc="-54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7894" name="Picture 6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81600"/>
            <a:ext cx="11128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5486400"/>
            <a:ext cx="111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678488"/>
            <a:ext cx="11128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743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00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33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9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5" grpId="1" animBg="1"/>
      <p:bldP spid="97285" grpId="2" animBg="1"/>
      <p:bldP spid="97285" grpId="3" animBg="1"/>
      <p:bldP spid="97285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 rot="158354">
            <a:off x="3962400" y="1143000"/>
            <a:ext cx="39624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trò chuyện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cùng bé</a:t>
            </a: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98</Words>
  <Application>Microsoft Office PowerPoint</Application>
  <PresentationFormat>On-screen Show (4:3)</PresentationFormat>
  <Paragraphs>28</Paragraphs>
  <Slides>20</Slides>
  <Notes>0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Hamlet</cp:lastModifiedBy>
  <cp:revision>15</cp:revision>
  <dcterms:created xsi:type="dcterms:W3CDTF">2018-10-24T15:09:32Z</dcterms:created>
  <dcterms:modified xsi:type="dcterms:W3CDTF">2026-02-01T03:47:41Z</dcterms:modified>
</cp:coreProperties>
</file>