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1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302" r:id="rId11"/>
    <p:sldId id="269" r:id="rId12"/>
    <p:sldId id="303" r:id="rId13"/>
    <p:sldId id="30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B6F7-DD46-46A7-AFE4-39420D193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4736E-8E32-43FB-B216-EBA0F9FD5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437BB-A3C6-4874-A9BE-C05C4579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A5C11-B0AB-4AF7-8DD4-0898FF04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3F96A-0C2D-439B-9632-27FB7973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0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976F-3B6C-4A56-AB7D-F1877EB4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32A29-9605-4839-A389-B3E727534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2AC58-3C0D-4FA6-B53A-50F70E45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AE240-1B14-4CC2-91BE-97FC4B62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59067-F8FE-48E8-AF7A-279903CC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3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CBFAF-0FCF-4314-B878-36E853575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1B474-D1D7-465E-9331-1340AA509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B99B1-D355-47E0-B383-60F940D3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E892A-DADB-4148-887D-DC710EC1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A6FFA-671B-44C6-B79A-3DA580E0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9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66C9A-9AC0-4801-9C74-F214A87B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BC901-5A58-4D7A-87B1-165A1319A4FB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067E-632A-44FB-9490-9D90A890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BF9A0-533F-4259-A1F3-06A876E2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6E2A1-222A-43A2-8C53-A1EFA04FDE5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55733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3AB8F-8E7B-476C-9A49-8A52DB54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B92E1-4101-470A-A61A-9B18173EA26E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DB3A-5DF2-4E01-BA92-1ECC0289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CF14-71FA-4663-B62B-D58ED07C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96918-79C6-43F2-8E87-68B8828878B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7632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75FCB-BD99-42C4-82F4-0404EDA0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AC44D-D383-4072-ACF9-2CB111CE0043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418B-03A0-4302-BE98-FD2F04EC8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9BA53-8366-4482-8E34-D9238843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D939B-CD3C-4171-8439-C565B772CAC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3377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81E5CC-3F32-4494-A96D-1C17F0E26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4339-70A9-4CE3-A6AF-90BB502AF07C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EB6BE3-B0F5-4401-896A-53C869C2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57B310-BCB8-4B57-962B-25C91313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1757B-F184-4433-B49C-E1A7EA5CFD9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7275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93F4B7-0699-40CC-B521-44BAF156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A3446-9081-445B-A5B9-9FBE8DBDC10C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51409D-CD8A-486D-BC16-9DCB95BE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2A2384-C7DB-4972-88A7-0DB5FF1F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4E788-63D0-457C-9A36-A5655DC457A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5918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BAEA49-6C38-4B2D-B13E-8293586C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0206-BAF9-4F26-9B75-EBA992311528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18CE08-B4ED-406B-A190-4B3965A6C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03C46C-A37C-46D0-9C05-668224AF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435E9-88C2-4E91-8602-47EAA4F0E8E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29036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65BCD8-D05E-4313-BDB6-0D87F73E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CEA8-A4D1-42B1-BE82-CE78EB52C027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0D603F-4383-4812-9A3D-5A148C080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75DA0C-A476-4682-B265-A62F2013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1CABF-E98B-4B60-AEEC-DAC32A45ADF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06264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0305A3-BBCC-472C-8986-410DA424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45754-0450-4B68-89B6-28DF2DF5105F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BF8E1C-4D8D-4FD8-84E2-220EFA01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73089D-25F0-4DF4-99AF-BAB06CC0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2483B-B470-40B4-99F4-ACD3DCB912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1296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3AC1-04F3-4ED5-B233-67FE2AAE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5254-5E1B-4DA4-81D6-EAA79413E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886CF-44F0-46C3-B67E-44FE6104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F6BA2-3B86-4915-AAA9-2FDBDA1E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3DCB-362E-4EF6-A2C2-E73F0FEF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13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3C6FC8-A46F-4222-871C-31003DF1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C471-2D45-4C66-AA0B-5022598EBCF7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78B52-AB2C-42A3-8B15-BD9D2AB5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BC4F97-D038-4680-B776-048B0545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3BE15-8E5C-49C9-96F9-C37F79BB0D4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34809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F21E2-019E-46DD-AD23-A5257C04A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7E5C4-6960-4B30-B2B4-61CC4E47D7F2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DEE41-8442-408D-8218-A1F841FD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EAD9E-C45B-4FB9-811A-E562182A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DEA54-0AE4-41B1-BE97-380AE1F7078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10926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16632-66A7-42D0-AC57-EC66CDFE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20311-4C81-4BAE-9C98-653388CB86AF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360A3-1D5A-4814-850A-17A46D00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469F9-BB8D-4796-8A06-9483B9C1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1ED5-D15B-4867-B2AD-E4E81ABB255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9532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65A2-2CB4-4EF5-AFD7-A6576417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69531-0046-4CCF-B1C1-1297E1F0D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5ADE4-C1CC-4506-87DC-225A8B996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55986-76B6-468E-8B72-C57E0768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DFBE6-AF48-46DA-98C8-FD3496AC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BC9E5-1AFB-47FA-9F9A-8F2BE111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AD111-D0F6-443C-B195-66B0C8AAE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1F618-CC0F-4A03-9C1C-9EB10B6CB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D46D8-0862-493D-8F63-7E1D93D3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2DDB3-8879-4181-9D06-9B8CDF49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A75C7-5987-4CF5-8B8D-DD49736E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4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2DF4-D08E-45F3-B114-6B48F06D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EF129-A7B4-4227-8FCD-82C82C5B4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78926-1AFE-4C08-BC23-258D16DF6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38E44-033D-4544-BA76-96C983FF3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ED681-4B24-4A37-B945-EB5E6ED74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26A35-1DEA-40E0-9134-57B4C05CA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50B58-3BA7-4320-9220-25557A5E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5B36E-0939-4EF1-8FC1-A86EA60B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5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7615-7A89-43C0-9D3B-E1346F59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5DDE2-E78D-467F-AB6F-99B8E213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88424-EB37-4DF6-9F56-FC685C5A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93267-FB08-4301-BFF7-98A3EB4A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0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F625F-4EE3-4995-971F-315D570F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055F4-EA1A-4B5F-928F-E2B93DF9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6D4D-47FF-4E4D-8406-9B9C8075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6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43A5D-CE3E-4A82-97E1-F35C2A5E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9397B-A1E1-43FD-B8DE-4AA6D3FEB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4E568-3D0C-48E7-B5A2-25CD6ACA7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9FE0C-DDCF-4EFE-9B4E-63F5530C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E2168-812F-4AD7-8F86-A9F9BF8E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FB080-8C7A-49CF-8B46-67E7176A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3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B506-BBB8-4C9C-A221-10D3EB06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8287FA-6781-48F9-8730-D7A7F7137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35C90-EA3B-4873-8360-B876B079E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D2C0C-9B48-4A7B-B78D-68F77D0C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768D3-A076-4C11-9C8B-464E33A0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34BC1-FBEE-49ED-B744-BECDA945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4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9271C-B36F-464F-B3E6-7BF37584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C4E53-1AF7-4D4A-BC0C-517721209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6039-4FD5-436A-8ED1-660027035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9B6C4-4606-4D94-B018-2E0B2F863941}" type="datetimeFigureOut">
              <a:rPr lang="en-US" smtClean="0"/>
              <a:t>27/01/2026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74AB5-293B-448D-B047-EFA9DEF5D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BB6F-930D-4E9F-A216-2CECC2564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8FD2-1476-4D14-A5D5-699F2ADB9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C4BB44-283A-4B17-8F2C-CB934EBFC4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649EE75-BEFF-4BFA-84EA-0838B14B08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56A8-CC1D-473C-8FA8-1047DE6E5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9DE524-1262-49C8-9867-617F34E71B2E}" type="datetimeFigureOut">
              <a:rPr lang="vi-VN"/>
              <a:pPr>
                <a:defRPr/>
              </a:pPr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F5A48-B637-4244-B8CF-B252466BA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3B8E5-E4D4-40CB-A93F-23460847B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21933D-03CF-468E-8A98-FBA9AD11707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7641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20.jpg">
            <a:extLst>
              <a:ext uri="{FF2B5EF4-FFF2-40B4-BE49-F238E27FC236}">
                <a16:creationId xmlns:a16="http://schemas.microsoft.com/office/drawing/2014/main" id="{02FB0A10-833C-41D9-8EC9-06287316A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>
            <a:extLst>
              <a:ext uri="{FF2B5EF4-FFF2-40B4-BE49-F238E27FC236}">
                <a16:creationId xmlns:a16="http://schemas.microsoft.com/office/drawing/2014/main" id="{B77B2361-A159-4ADA-9C79-8AC6962E8F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9467" y="439740"/>
            <a:ext cx="8703733" cy="8556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00" name="WordArt 4">
            <a:extLst>
              <a:ext uri="{FF2B5EF4-FFF2-40B4-BE49-F238E27FC236}">
                <a16:creationId xmlns:a16="http://schemas.microsoft.com/office/drawing/2014/main" id="{3D167430-98E1-4ADB-B688-3D97E9B5F6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600201"/>
            <a:ext cx="7162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số 1 Xuân hòa</a:t>
            </a:r>
            <a:endParaRPr lang="en-US" sz="3600" b="1" i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WordArt 5">
            <a:extLst>
              <a:ext uri="{FF2B5EF4-FFF2-40B4-BE49-F238E27FC236}">
                <a16:creationId xmlns:a16="http://schemas.microsoft.com/office/drawing/2014/main" id="{92F0A253-6422-4233-810C-4B2CE1F926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590801"/>
            <a:ext cx="7162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dạy:Trần Thị Kim Lương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" name="WordArt 6">
            <a:extLst>
              <a:ext uri="{FF2B5EF4-FFF2-40B4-BE49-F238E27FC236}">
                <a16:creationId xmlns:a16="http://schemas.microsoft.com/office/drawing/2014/main" id="{C096128D-C533-48E1-8122-65AC966830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0013" y="3573464"/>
            <a:ext cx="7162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4 - 5 </a:t>
            </a:r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Nhàm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WordArt 7">
            <a:extLst>
              <a:ext uri="{FF2B5EF4-FFF2-40B4-BE49-F238E27FC236}">
                <a16:creationId xmlns:a16="http://schemas.microsoft.com/office/drawing/2014/main" id="{3241EAD3-6F95-40D8-92F6-ADF77AC0C8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4421189"/>
            <a:ext cx="6864350" cy="750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WordArt 8">
            <a:extLst>
              <a:ext uri="{FF2B5EF4-FFF2-40B4-BE49-F238E27FC236}">
                <a16:creationId xmlns:a16="http://schemas.microsoft.com/office/drawing/2014/main" id="{4FDA09D1-2D5B-4210-9490-16694F682B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12623" y="5257800"/>
            <a:ext cx="7540977" cy="763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LV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PTNN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Đồng dao về củ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CB78-7CE8-4609-ACD3-7295D253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813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lợn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503B9-3F09-4B2C-A089-B6E592379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9667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094AE-8BD2-48E5-9E70-12C0612E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34326"/>
            <a:ext cx="4956314" cy="5158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B53FE-52E1-4417-B7F9-8BF0E909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2" y="126379"/>
            <a:ext cx="5469834" cy="3398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622DF-10FF-434D-A4C5-324B7C066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226" y="3348624"/>
            <a:ext cx="5748130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8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D0A5-BFFD-47D5-B920-D4F0B8A1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058"/>
          </a:xfrm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     </a:t>
            </a:r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đặc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935BC-E6F2-47C1-A09F-B3B4F2AFC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113184"/>
            <a:ext cx="5459895" cy="5744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9776-2BBC-4108-A135-BC6200D5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895" y="1113184"/>
            <a:ext cx="6639340" cy="57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44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7FC4E-529D-4A94-B923-0F2C000D3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90F28-DE65-41F3-BFA0-226D95EA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492875"/>
          </a:xfrm>
        </p:spPr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*Trẻ đọc thơ các hình thức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547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15E12-779B-479D-9FEF-37EB19E4A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911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1530B7F-D873-4DCE-A55C-FBE45EAE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4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AB09B-69D0-4439-A6E5-B705792F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CEF58-BA90-446A-BA85-7C5141DBC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3" y="694288"/>
            <a:ext cx="11966712" cy="5984807"/>
          </a:xfrm>
        </p:spPr>
        <p:txBody>
          <a:bodyPr>
            <a:norm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                  Hoạt động 1: Giới thiệu bài </a:t>
            </a:r>
            <a:br>
              <a:rPr lang="vi-VN" dirty="0">
                <a:solidFill>
                  <a:srgbClr val="FF0000"/>
                </a:solidFill>
              </a:rPr>
            </a:b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FF0000"/>
                </a:solidFill>
              </a:rPr>
              <a:t>- Cho trẻ trò chuyện về một số loại rau mà trẻ biết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7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18819-8BAA-4655-BD66-CA2B80ACC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5096"/>
            <a:ext cx="403578" cy="23853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F2059-E668-493E-875C-3C053142C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8191" cy="3856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FF31CA-4975-4A2E-AE79-2C17647E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" y="3856383"/>
            <a:ext cx="5738191" cy="3001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22878-18E8-4422-94F6-EB307E174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342" y="1"/>
            <a:ext cx="63515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E8C67-0482-4902-A673-7C891679E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742" y="152401"/>
            <a:ext cx="635150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C9454-4E36-42D9-B2FE-C293F83E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3" y="3856383"/>
            <a:ext cx="5738191" cy="30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20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71A5E-0CDD-49A2-8665-6643500F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112" y="6626"/>
            <a:ext cx="3882887" cy="3836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1D11B-15FD-4CD2-8756-F823CBF1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3131"/>
            <a:ext cx="5261114" cy="3163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72F1C-DB9D-4F4A-AA24-CAF3198B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113" y="3872811"/>
            <a:ext cx="4465983" cy="2985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80E6B-961A-4656-A90C-0E520D60E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096" y="3843130"/>
            <a:ext cx="2381250" cy="3014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055031-D9AE-4324-8C04-FAD0FDEA2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26"/>
            <a:ext cx="4795630" cy="3836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6BC44-FFCE-4C07-BDEE-48D939EB4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629" y="-1"/>
            <a:ext cx="3513481" cy="38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83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95C18-8269-46D2-AC1C-B1E86E412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F1D21-2D94-4DFC-804A-6C9B61AD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3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FCAB5-D1E7-4ACF-BDDA-82CECA745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356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DA067F2-B82D-4EB7-A489-037CD18F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93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73DB9-9401-45C5-ACDD-9C02E27B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553"/>
          </a:xfrm>
        </p:spPr>
        <p:txBody>
          <a:bodyPr/>
          <a:lstStyle/>
          <a:p>
            <a:r>
              <a:rPr lang="vi-VN" dirty="0"/>
              <a:t>                </a:t>
            </a:r>
            <a:r>
              <a:rPr lang="vi-VN" dirty="0">
                <a:solidFill>
                  <a:srgbClr val="FF0000"/>
                </a:solidFill>
              </a:rPr>
              <a:t>Ngồi  chơi trên đất là củ gì 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15F4A5-6113-40F5-8C38-37D7217E7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5948"/>
            <a:ext cx="12191999" cy="565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16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BFF7-C1CC-48F9-8333-7AA1885F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82" y="649356"/>
            <a:ext cx="7328451" cy="609601"/>
          </a:xfrm>
        </p:spPr>
        <p:txBody>
          <a:bodyPr>
            <a:normAutofit fontScale="90000"/>
          </a:bodyPr>
          <a:lstStyle/>
          <a:p>
            <a:r>
              <a:rPr lang="vi-VN" dirty="0"/>
              <a:t>         </a:t>
            </a:r>
            <a:r>
              <a:rPr lang="vi-VN" dirty="0">
                <a:solidFill>
                  <a:srgbClr val="FF0000"/>
                </a:solidFill>
              </a:rPr>
              <a:t>Củ gì tập bơi dưới ao 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7CF28-BE75-45F5-A212-9DAD38D7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2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443E8-78C8-4420-8EB8-C2FE2F883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957"/>
            <a:ext cx="12192000" cy="67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08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ACB5F-8213-4E6A-AB5D-5EA53C8F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840"/>
          </a:xfrm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           Củ gì ăn được không phải nấu 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F0A17E-9050-4CF0-9F7F-4BF4AE951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033" y="1311966"/>
            <a:ext cx="8251848" cy="55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44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119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                  Hoạt động 1: Giới thiệu bài   - Cho trẻ trò chuyện về một số loại rau mà trẻ biết</vt:lpstr>
      <vt:lpstr>PowerPoint Presentation</vt:lpstr>
      <vt:lpstr>PowerPoint Presentation</vt:lpstr>
      <vt:lpstr>PowerPoint Presentation</vt:lpstr>
      <vt:lpstr>PowerPoint Presentation</vt:lpstr>
      <vt:lpstr>                Ngồi  chơi trên đất là củ gì ?</vt:lpstr>
      <vt:lpstr>         Củ gì tập bơi dưới ao ?</vt:lpstr>
      <vt:lpstr>           Củ gì ăn được không phải nấu ?</vt:lpstr>
      <vt:lpstr>Chó và lợn thì thích gì ?</vt:lpstr>
      <vt:lpstr>     Các loại củ khác có đặc điểm nào ?</vt:lpstr>
      <vt:lpstr>*Trẻ đọc thơ các hình thức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2025-09-23T14:36:05Z</dcterms:created>
  <dcterms:modified xsi:type="dcterms:W3CDTF">2026-01-27T13:14:21Z</dcterms:modified>
</cp:coreProperties>
</file>