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5" r:id="rId4"/>
    <p:sldId id="266" r:id="rId5"/>
    <p:sldId id="271" r:id="rId6"/>
    <p:sldId id="258" r:id="rId7"/>
    <p:sldId id="261" r:id="rId8"/>
    <p:sldId id="263" r:id="rId9"/>
    <p:sldId id="275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65" d="100"/>
          <a:sy n="65" d="100"/>
        </p:scale>
        <p:origin x="4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2B92-9BF5-421D-A799-98A9574ECF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D5BEB-BD42-4787-A905-A86C650E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2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D5BEB-BD42-4787-A905-A86C650EB4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8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16002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SỐ 1 XUÂN HÒA</a:t>
            </a:r>
            <a:b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Nguyễn </a:t>
            </a:r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Hậu</a:t>
            </a:r>
          </a:p>
          <a:p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Nhàm</a:t>
            </a:r>
            <a:endParaRPr lang="en-US" sz="48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83AE8A-231D-64AD-A268-AFE35FCA2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F82963-54C6-4FAB-42BB-F300C8383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3423EC-A318-402C-F823-E6617725D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A66F0C-5AC2-1EC8-9533-662CC3E8C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528D0-4B5B-7DA0-93CD-F35C596D3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dặn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con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Thỏ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48872A-05B6-7D6E-C72E-BD7831634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1B1BCF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BD67F3-2A43-9822-99F6-C3A72FEF9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1"/>
          </a:xfrm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78</Words>
  <Application>Microsoft Office PowerPoint</Application>
  <PresentationFormat>On-screen Show (4:3)</PresentationFormat>
  <Paragraphs>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Times New Roman</vt:lpstr>
      <vt:lpstr>Office Theme</vt:lpstr>
      <vt:lpstr>TRƯỜNG MẦM NON SỐ 1 XUÂN HÒA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Mẹ thỏ dặn thỏ con điều gì? Thỏ con có nghe lời không?</vt:lpstr>
      <vt:lpstr>PowerPoint Presentation</vt:lpstr>
      <vt:lpstr>Qua câu chuyện em thích nhất nhân vật nào nhất? Tại sao?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</cp:lastModifiedBy>
  <cp:revision>15</cp:revision>
  <dcterms:created xsi:type="dcterms:W3CDTF">2017-06-22T13:18:45Z</dcterms:created>
  <dcterms:modified xsi:type="dcterms:W3CDTF">2026-01-27T03:32:51Z</dcterms:modified>
</cp:coreProperties>
</file>