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1" r:id="rId15"/>
    <p:sldId id="283" r:id="rId16"/>
    <p:sldId id="284" r:id="rId17"/>
    <p:sldId id="275" r:id="rId18"/>
    <p:sldId id="278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81" d="100"/>
          <a:sy n="81" d="100"/>
        </p:scale>
        <p:origin x="1493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11/01/2026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8596" y="646654"/>
            <a:ext cx="8358246" cy="5925618"/>
          </a:xfrm>
          <a:prstGeom prst="rect">
            <a:avLst/>
          </a:prstGeom>
          <a:noFill/>
        </p:spPr>
      </p:pic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550842" y="260649"/>
            <a:ext cx="8125614" cy="144016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Giáo Án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50842" y="2924944"/>
            <a:ext cx="842493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Chủ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đê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̀: Giao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thông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LĨNH VỰC PHÁT TRIỂN NHẬN THỨC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Chắp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học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mới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Đối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tượng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4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tuổi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Giáo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Vàng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Thị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Phương</a:t>
            </a:r>
            <a:endParaRPr lang="en-US" sz="2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fani Heavy" pitchFamily="34" charset="0"/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8160492">
            <a:off x="2864163" y="812821"/>
            <a:ext cx="3055633" cy="2951715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67744" y="2289316"/>
            <a:ext cx="4248472" cy="3665627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483768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5220072" y="2636912"/>
            <a:ext cx="1154978" cy="1069290"/>
          </a:xfrm>
          <a:prstGeom prst="rect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3851918" y="3861048"/>
            <a:ext cx="1152129" cy="2021846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214414" y="3714752"/>
            <a:ext cx="5357850" cy="1285884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214414" y="2071678"/>
            <a:ext cx="1500198" cy="2938482"/>
          </a:xfrm>
          <a:prstGeom prst="rect">
            <a:avLst/>
          </a:prstGeom>
          <a:solidFill>
            <a:srgbClr val="0070C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Oval 2"/>
          <p:cNvSpPr>
            <a:spLocks noChangeArrowheads="1"/>
          </p:cNvSpPr>
          <p:nvPr/>
        </p:nvSpPr>
        <p:spPr bwMode="auto">
          <a:xfrm>
            <a:off x="2195736" y="4929198"/>
            <a:ext cx="116181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7" name="Oval 2"/>
          <p:cNvSpPr>
            <a:spLocks noChangeArrowheads="1"/>
          </p:cNvSpPr>
          <p:nvPr/>
        </p:nvSpPr>
        <p:spPr bwMode="auto">
          <a:xfrm>
            <a:off x="4786314" y="4929198"/>
            <a:ext cx="1153838" cy="1092090"/>
          </a:xfrm>
          <a:prstGeom prst="ellipse">
            <a:avLst/>
          </a:prstGeom>
          <a:solidFill>
            <a:srgbClr val="FF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00166" y="2428868"/>
            <a:ext cx="795342" cy="1947874"/>
          </a:xfrm>
          <a:prstGeom prst="rect">
            <a:avLst/>
          </a:prstGeom>
          <a:solidFill>
            <a:srgbClr val="FFFF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123729" y="857232"/>
            <a:ext cx="60201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trình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nhọn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giỏi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225</Words>
  <Application>Microsoft Office PowerPoint</Application>
  <PresentationFormat>On-screen Show (4:3)</PresentationFormat>
  <Paragraphs>25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.VnTifani Heavy</vt:lpstr>
      <vt:lpstr>Arial</vt:lpstr>
      <vt:lpstr>Calibri</vt:lpstr>
      <vt:lpstr>Times New Roman</vt:lpstr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</cp:lastModifiedBy>
  <cp:revision>70</cp:revision>
  <dcterms:created xsi:type="dcterms:W3CDTF">2015-10-27T05:14:19Z</dcterms:created>
  <dcterms:modified xsi:type="dcterms:W3CDTF">2026-01-11T15:57:32Z</dcterms:modified>
</cp:coreProperties>
</file>