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5" r:id="rId4"/>
    <p:sldId id="270" r:id="rId5"/>
    <p:sldId id="271" r:id="rId6"/>
    <p:sldId id="260" r:id="rId7"/>
    <p:sldId id="272" r:id="rId8"/>
    <p:sldId id="288" r:id="rId9"/>
    <p:sldId id="286" r:id="rId10"/>
    <p:sldId id="289" r:id="rId11"/>
    <p:sldId id="287" r:id="rId12"/>
    <p:sldId id="290" r:id="rId13"/>
    <p:sldId id="300" r:id="rId14"/>
    <p:sldId id="299" r:id="rId15"/>
    <p:sldId id="261" r:id="rId16"/>
    <p:sldId id="273" r:id="rId17"/>
    <p:sldId id="298" r:id="rId18"/>
    <p:sldId id="296" r:id="rId19"/>
    <p:sldId id="285" r:id="rId20"/>
    <p:sldId id="263" r:id="rId21"/>
  </p:sldIdLst>
  <p:sldSz cx="18288000" cy="10287000"/>
  <p:notesSz cx="6858000" cy="9144000"/>
  <p:embeddedFontLst>
    <p:embeddedFont>
      <p:font typeface=".ProTeacher03 AmpleSoft Bold" panose="020B0604020202020204" charset="0"/>
      <p:regular r:id="rId23"/>
    </p:embeddedFont>
    <p:embeddedFont>
      <p:font typeface=".ProTeacher04 Rokkitt Black" panose="020B0604020202020204" charset="0"/>
      <p:bold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Montserrat Black" panose="00000A00000000000000" pitchFamily="2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49" autoAdjust="0"/>
    <p:restoredTop sz="92410" autoAdjust="0"/>
  </p:normalViewPr>
  <p:slideViewPr>
    <p:cSldViewPr>
      <p:cViewPr varScale="1">
        <p:scale>
          <a:sx n="40" d="100"/>
          <a:sy n="40" d="100"/>
        </p:scale>
        <p:origin x="5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6C1F8-081C-4450-B73B-C9E28BF6F7E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095D2-8630-44DA-8337-D43591D26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095D2-8630-44DA-8337-D43591D26A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0.png"/><Relationship Id="rId1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2.svg"/><Relationship Id="rId17" Type="http://schemas.openxmlformats.org/officeDocument/2006/relationships/image" Target="../media/image50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.png"/><Relationship Id="rId5" Type="http://schemas.openxmlformats.org/officeDocument/2006/relationships/image" Target="../media/image28.png"/><Relationship Id="rId15" Type="http://schemas.openxmlformats.org/officeDocument/2006/relationships/image" Target="../media/image49.png"/><Relationship Id="rId10" Type="http://schemas.openxmlformats.org/officeDocument/2006/relationships/image" Target="../media/image22.svg"/><Relationship Id="rId19" Type="http://schemas.openxmlformats.org/officeDocument/2006/relationships/image" Target="../media/image51.png"/><Relationship Id="rId4" Type="http://schemas.openxmlformats.org/officeDocument/2006/relationships/image" Target="../media/image27.svg"/><Relationship Id="rId9" Type="http://schemas.openxmlformats.org/officeDocument/2006/relationships/image" Target="../media/image21.png"/><Relationship Id="rId1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svg"/><Relationship Id="rId11" Type="http://schemas.openxmlformats.org/officeDocument/2006/relationships/image" Target="../media/image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6.svg"/><Relationship Id="rId4" Type="http://schemas.openxmlformats.org/officeDocument/2006/relationships/image" Target="../media/image25.jpg"/><Relationship Id="rId9" Type="http://schemas.openxmlformats.org/officeDocument/2006/relationships/image" Target="../media/image5.png"/><Relationship Id="rId1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8.sv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.svg"/><Relationship Id="rId20" Type="http://schemas.openxmlformats.org/officeDocument/2006/relationships/image" Target="../media/image53.svg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image" Target="../media/image29.svg"/><Relationship Id="rId19" Type="http://schemas.openxmlformats.org/officeDocument/2006/relationships/image" Target="../media/image52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svg"/><Relationship Id="rId17" Type="http://schemas.openxmlformats.org/officeDocument/2006/relationships/image" Target="../media/image24.png"/><Relationship Id="rId2" Type="http://schemas.microsoft.com/office/2007/relationships/media" Target="../media/media4.mp3"/><Relationship Id="rId16" Type="http://schemas.openxmlformats.org/officeDocument/2006/relationships/image" Target="../media/image12.svg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5" Type="http://schemas.openxmlformats.org/officeDocument/2006/relationships/image" Target="../media/image11.png"/><Relationship Id="rId10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openxmlformats.org/officeDocument/2006/relationships/image" Target="../media/image55.png"/><Relationship Id="rId1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.svg"/><Relationship Id="rId5" Type="http://schemas.openxmlformats.org/officeDocument/2006/relationships/image" Target="../media/image18.sv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svg"/><Relationship Id="rId3" Type="http://schemas.openxmlformats.org/officeDocument/2006/relationships/image" Target="../media/image25.jpg"/><Relationship Id="rId7" Type="http://schemas.openxmlformats.org/officeDocument/2006/relationships/image" Target="../media/image29.svg"/><Relationship Id="rId12" Type="http://schemas.openxmlformats.org/officeDocument/2006/relationships/image" Target="../media/image1.png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59720">
            <a:off x="1578254" y="5809598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50588" y="876300"/>
            <a:ext cx="18589176" cy="8686799"/>
            <a:chOff x="0" y="0"/>
            <a:chExt cx="4895915" cy="12228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95915" cy="1222845"/>
            </a:xfrm>
            <a:custGeom>
              <a:avLst/>
              <a:gdLst/>
              <a:ahLst/>
              <a:cxnLst/>
              <a:rect l="l" t="t" r="r" b="b"/>
              <a:pathLst>
                <a:path w="4895915" h="1222845">
                  <a:moveTo>
                    <a:pt x="0" y="0"/>
                  </a:moveTo>
                  <a:lnTo>
                    <a:pt x="4895915" y="0"/>
                  </a:lnTo>
                  <a:lnTo>
                    <a:pt x="4895915" y="1222845"/>
                  </a:lnTo>
                  <a:lnTo>
                    <a:pt x="0" y="12228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95915" cy="1260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42050">
            <a:off x="14996529" y="8279429"/>
            <a:ext cx="3091659" cy="2374458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9200" y="7617615"/>
            <a:ext cx="2132726" cy="2986042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1" y="0"/>
                </a:lnTo>
                <a:lnTo>
                  <a:pt x="30898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24854">
            <a:off x="1861579" y="122094"/>
            <a:ext cx="4365517" cy="1196652"/>
          </a:xfrm>
          <a:custGeom>
            <a:avLst/>
            <a:gdLst/>
            <a:ahLst/>
            <a:cxnLst/>
            <a:rect l="l" t="t" r="r" b="b"/>
            <a:pathLst>
              <a:path w="5540149" h="1480731">
                <a:moveTo>
                  <a:pt x="0" y="0"/>
                </a:moveTo>
                <a:lnTo>
                  <a:pt x="5540149" y="0"/>
                </a:lnTo>
                <a:lnTo>
                  <a:pt x="5540149" y="1480730"/>
                </a:lnTo>
                <a:lnTo>
                  <a:pt x="0" y="1480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07169">
            <a:off x="8301721" y="-1175090"/>
            <a:ext cx="354814" cy="2762157"/>
          </a:xfrm>
          <a:custGeom>
            <a:avLst/>
            <a:gdLst/>
            <a:ahLst/>
            <a:cxnLst/>
            <a:rect l="l" t="t" r="r" b="b"/>
            <a:pathLst>
              <a:path w="486295" h="4114800">
                <a:moveTo>
                  <a:pt x="0" y="0"/>
                </a:moveTo>
                <a:lnTo>
                  <a:pt x="486294" y="0"/>
                </a:lnTo>
                <a:lnTo>
                  <a:pt x="486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39400" y="8329658"/>
            <a:ext cx="1414439" cy="928641"/>
          </a:xfrm>
          <a:custGeom>
            <a:avLst/>
            <a:gdLst/>
            <a:ahLst/>
            <a:cxnLst/>
            <a:rect l="l" t="t" r="r" b="b"/>
            <a:pathLst>
              <a:path w="2709839" h="1640684">
                <a:moveTo>
                  <a:pt x="0" y="0"/>
                </a:moveTo>
                <a:lnTo>
                  <a:pt x="2709839" y="0"/>
                </a:lnTo>
                <a:lnTo>
                  <a:pt x="2709839" y="1640684"/>
                </a:lnTo>
                <a:lnTo>
                  <a:pt x="0" y="1640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260053">
            <a:off x="11159569" y="-166732"/>
            <a:ext cx="862778" cy="1693029"/>
          </a:xfrm>
          <a:custGeom>
            <a:avLst/>
            <a:gdLst/>
            <a:ahLst/>
            <a:cxnLst/>
            <a:rect l="l" t="t" r="r" b="b"/>
            <a:pathLst>
              <a:path w="1324217" h="2057400">
                <a:moveTo>
                  <a:pt x="0" y="0"/>
                </a:moveTo>
                <a:lnTo>
                  <a:pt x="1324217" y="0"/>
                </a:lnTo>
                <a:lnTo>
                  <a:pt x="132421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39636">
            <a:off x="16404713" y="383101"/>
            <a:ext cx="1995330" cy="2191542"/>
          </a:xfrm>
          <a:custGeom>
            <a:avLst/>
            <a:gdLst/>
            <a:ahLst/>
            <a:cxnLst/>
            <a:rect l="l" t="t" r="r" b="b"/>
            <a:pathLst>
              <a:path w="3221967" h="3233726">
                <a:moveTo>
                  <a:pt x="0" y="0"/>
                </a:moveTo>
                <a:lnTo>
                  <a:pt x="3221967" y="0"/>
                </a:lnTo>
                <a:lnTo>
                  <a:pt x="3221967" y="3233726"/>
                </a:lnTo>
                <a:lnTo>
                  <a:pt x="0" y="32337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F0537-B297-7447-3235-50CAD336C857}"/>
              </a:ext>
            </a:extLst>
          </p:cNvPr>
          <p:cNvSpPr txBox="1"/>
          <p:nvPr/>
        </p:nvSpPr>
        <p:spPr>
          <a:xfrm>
            <a:off x="-236314" y="1789308"/>
            <a:ext cx="1852431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  <a:p>
            <a:pPr marL="914400" indent="457200">
              <a:spcAft>
                <a:spcPts val="0"/>
              </a:spcAft>
            </a:pPr>
            <a:endParaRPr lang="vi-VN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457200" algn="ctr">
              <a:spcAft>
                <a:spcPts val="0"/>
              </a:spcAft>
            </a:pP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457200" algn="ctr">
              <a:spcAft>
                <a:spcPts val="0"/>
              </a:spcAft>
            </a:pP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endParaRPr lang="vi-VN" sz="4400" dirty="0">
              <a:solidFill>
                <a:schemeClr val="accent1">
                  <a:lumMod val="75000"/>
                </a:schemeClr>
              </a:solidFill>
              <a:latin typeface=".ProTeacher03 AmpleSoft Bold" panose="020000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4400" dirty="0">
                <a:solidFill>
                  <a:schemeClr val="accent1">
                    <a:lumMod val="75000"/>
                  </a:schemeClr>
                </a:solidFill>
                <a:latin typeface=".ProTeacher03 AmpleSoft Bold" panose="02000000000000000000" pitchFamily="2" charset="0"/>
                <a:ea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 ghép 5 tuổi Cuông 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457200">
              <a:spcAft>
                <a:spcPts val="0"/>
              </a:spcAft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Lù Thị Quai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AE3B3-ABBA-EB4D-57DB-2918A128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0714D-342B-47B6-BFCE-F742A7F55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2264313"/>
            <a:ext cx="2113875" cy="21138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56C6EA2-B503-48A8-9E5A-8E1049EF6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80" y="2268412"/>
            <a:ext cx="2109776" cy="210977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14D8F3-F051-459B-8BDB-9FC3000A1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75" y="2240338"/>
            <a:ext cx="2137850" cy="21378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6808CD-D88C-4233-9F44-EBB84AB93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98" y="2237263"/>
            <a:ext cx="2144000" cy="2144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C05946-DF2D-4262-B12C-CF83B243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74" y="4913012"/>
            <a:ext cx="1905000" cy="19050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717AE68-9E76-41BF-AE0F-EC17979EE49E}"/>
              </a:ext>
            </a:extLst>
          </p:cNvPr>
          <p:cNvSpPr txBox="1"/>
          <p:nvPr/>
        </p:nvSpPr>
        <p:spPr>
          <a:xfrm>
            <a:off x="16306800" y="192924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047965-1977-4948-ACFD-ECCF70A03D75}"/>
              </a:ext>
            </a:extLst>
          </p:cNvPr>
          <p:cNvSpPr txBox="1"/>
          <p:nvPr/>
        </p:nvSpPr>
        <p:spPr>
          <a:xfrm>
            <a:off x="16306800" y="4762500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67886D-5AA1-434F-A0DC-2384E0A12293}"/>
              </a:ext>
            </a:extLst>
          </p:cNvPr>
          <p:cNvSpPr txBox="1"/>
          <p:nvPr/>
        </p:nvSpPr>
        <p:spPr>
          <a:xfrm>
            <a:off x="16306800" y="192924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6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AB05F-9044-489A-9970-CFB06D7DA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13012"/>
            <a:ext cx="1905000" cy="190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54BA5-FEB5-22F9-1C25-F7E19284D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740" y="2237263"/>
            <a:ext cx="2137850" cy="213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5F2E3-F7E2-2E12-349B-1C053A1D3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20" y="2226167"/>
            <a:ext cx="2137850" cy="21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5 0.01481 L 0.52205 -0.2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0.01543 L 0.75451 -0.252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5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AE3B3-ABBA-EB4D-57DB-2918A128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0714D-342B-47B6-BFCE-F742A7F55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9" y="2214468"/>
            <a:ext cx="2066083" cy="20660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56C6EA2-B503-48A8-9E5A-8E1049EF6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68" y="2229826"/>
            <a:ext cx="2014749" cy="201474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14D8F3-F051-459B-8BDB-9FC3000A1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19" y="2229825"/>
            <a:ext cx="1994930" cy="199493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6808CD-D88C-4233-9F44-EBB84AB93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29" y="2283625"/>
            <a:ext cx="2066083" cy="206608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C05946-DF2D-4262-B12C-CF83B2434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906" y="2268267"/>
            <a:ext cx="2066083" cy="206608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717AE68-9E76-41BF-AE0F-EC17979EE49E}"/>
              </a:ext>
            </a:extLst>
          </p:cNvPr>
          <p:cNvSpPr txBox="1"/>
          <p:nvPr/>
        </p:nvSpPr>
        <p:spPr>
          <a:xfrm>
            <a:off x="16306800" y="2142702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047965-1977-4948-ACFD-ECCF70A03D75}"/>
              </a:ext>
            </a:extLst>
          </p:cNvPr>
          <p:cNvSpPr txBox="1"/>
          <p:nvPr/>
        </p:nvSpPr>
        <p:spPr>
          <a:xfrm>
            <a:off x="16349692" y="4762500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67886D-5AA1-434F-A0DC-2384E0A12293}"/>
              </a:ext>
            </a:extLst>
          </p:cNvPr>
          <p:cNvSpPr txBox="1"/>
          <p:nvPr/>
        </p:nvSpPr>
        <p:spPr>
          <a:xfrm>
            <a:off x="16310811" y="2148718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5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AB05F-9044-489A-9970-CFB06D7DA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481" y="2214468"/>
            <a:ext cx="2066083" cy="2066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44C72F-709E-682A-B0C3-4177E9E28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98" y="2341435"/>
            <a:ext cx="2066083" cy="2066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2AB1C-74C6-C14B-2145-8A1910A3E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01" y="2322067"/>
            <a:ext cx="2066083" cy="20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8025E-6 L -0.70018 0.24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9" y="12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775 L -0.42812 0.252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1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0.0074 L -0.14176 0.255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" y="124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2" grpId="0" animBg="1"/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AE3B3-ABBA-EB4D-57DB-2918A128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0714D-342B-47B6-BFCE-F742A7F55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6" y="2247900"/>
            <a:ext cx="1872534" cy="187253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56C6EA2-B503-48A8-9E5A-8E1049EF6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00" y="2247900"/>
            <a:ext cx="1872534" cy="187253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14D8F3-F051-459B-8BDB-9FC3000A1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34" y="2247900"/>
            <a:ext cx="1872534" cy="187253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6808CD-D88C-4233-9F44-EBB84AB93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49" y="4791038"/>
            <a:ext cx="1872534" cy="187253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C05946-DF2D-4262-B12C-CF83B2434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6" y="4781012"/>
            <a:ext cx="1872534" cy="187253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717AE68-9E76-41BF-AE0F-EC17979EE49E}"/>
              </a:ext>
            </a:extLst>
          </p:cNvPr>
          <p:cNvSpPr txBox="1"/>
          <p:nvPr/>
        </p:nvSpPr>
        <p:spPr>
          <a:xfrm>
            <a:off x="16334452" y="1959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047965-1977-4948-ACFD-ECCF70A03D75}"/>
              </a:ext>
            </a:extLst>
          </p:cNvPr>
          <p:cNvSpPr txBox="1"/>
          <p:nvPr/>
        </p:nvSpPr>
        <p:spPr>
          <a:xfrm>
            <a:off x="16334452" y="4626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67886D-5AA1-434F-A0DC-2384E0A12293}"/>
              </a:ext>
            </a:extLst>
          </p:cNvPr>
          <p:cNvSpPr txBox="1"/>
          <p:nvPr/>
        </p:nvSpPr>
        <p:spPr>
          <a:xfrm>
            <a:off x="16334452" y="1959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5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AB05F-9044-489A-9970-CFB06D7DA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02" y="4781012"/>
            <a:ext cx="1872534" cy="1872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68A8C-AD62-1FF4-1F4F-D09E31B76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39" y="2287814"/>
            <a:ext cx="1872534" cy="1872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2D31F-0FF6-8752-447A-312695C8E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83" y="2247900"/>
            <a:ext cx="1872534" cy="18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59 0.02423 L 0.30529 -0.238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31" y="-13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18 0.01852 L 0.51988 -0.23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1" y="-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0.0162 L 0.73099 -0.228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67" y="-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81E6-5D1C-0DF4-06F8-25407F550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7133FB-3549-6CCE-75EA-393445251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9" y="2214468"/>
            <a:ext cx="2066083" cy="20660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EB9A066-87A1-A959-DF91-101C83357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68" y="2229826"/>
            <a:ext cx="2014749" cy="201474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616B9DE-D5A2-0598-335A-2861920A9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19" y="2229825"/>
            <a:ext cx="1994930" cy="199493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2D6187D-F35C-B751-7AF1-0570A0E5C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29" y="2283625"/>
            <a:ext cx="2066083" cy="206608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9B081FC-AB2C-B589-A8CF-0F9E54184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906" y="2268267"/>
            <a:ext cx="2066083" cy="206608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2B8803E-17B6-9980-17E2-2BA191B8B31A}"/>
              </a:ext>
            </a:extLst>
          </p:cNvPr>
          <p:cNvSpPr txBox="1"/>
          <p:nvPr/>
        </p:nvSpPr>
        <p:spPr>
          <a:xfrm>
            <a:off x="16306800" y="2142702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F6D05A6-DD5B-ABDD-8BCD-ECFC8E89D8C2}"/>
              </a:ext>
            </a:extLst>
          </p:cNvPr>
          <p:cNvSpPr txBox="1"/>
          <p:nvPr/>
        </p:nvSpPr>
        <p:spPr>
          <a:xfrm>
            <a:off x="16349692" y="4762500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4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07B44DA-7894-F88C-A349-DB7532318E94}"/>
              </a:ext>
            </a:extLst>
          </p:cNvPr>
          <p:cNvSpPr txBox="1"/>
          <p:nvPr/>
        </p:nvSpPr>
        <p:spPr>
          <a:xfrm>
            <a:off x="16294768" y="2142702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4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CDB126-DFDB-3D79-AE1C-F001775E2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481" y="2214468"/>
            <a:ext cx="2066083" cy="2066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4914D0-D262-AABD-A11A-5CCF46319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98" y="2341435"/>
            <a:ext cx="2066083" cy="2066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23BE2-7078-ABF2-7777-B16EDFB03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01" y="2322067"/>
            <a:ext cx="2066083" cy="20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7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8025E-6 L -0.74184 0.302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9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52005 0.290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7" y="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3.45679E-6 L -0.30686 0.28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7" y="14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6914E-7 L -0.0974 0.2702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13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F60F8-133C-05BC-02B8-CE3E5C666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34F960-2838-BE2B-AC85-3ACCEB53A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6" y="2247900"/>
            <a:ext cx="1872534" cy="187253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CB7D9CE-018D-7CCC-09F7-1F4C1E1BC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00" y="2247900"/>
            <a:ext cx="1872534" cy="187253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F070FC5-BD7F-6FF6-550F-9AEF1CDC4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34" y="2247900"/>
            <a:ext cx="1872534" cy="187253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A702A22-AE7E-0E59-384E-68E09A0CB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68" y="4801524"/>
            <a:ext cx="1872534" cy="187253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C72EA09-CBFD-2B0B-7253-93ED24F16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83" y="4914900"/>
            <a:ext cx="1872534" cy="187253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29639EC-32FB-B7F6-43A3-43B648480059}"/>
              </a:ext>
            </a:extLst>
          </p:cNvPr>
          <p:cNvSpPr txBox="1"/>
          <p:nvPr/>
        </p:nvSpPr>
        <p:spPr>
          <a:xfrm>
            <a:off x="16334452" y="1959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5772B89-C0D4-3ACB-D89D-ADE4C70AFE89}"/>
              </a:ext>
            </a:extLst>
          </p:cNvPr>
          <p:cNvSpPr txBox="1"/>
          <p:nvPr/>
        </p:nvSpPr>
        <p:spPr>
          <a:xfrm>
            <a:off x="16334452" y="4626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4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6DE9EAB-BFE8-1728-6BE8-F17F50E10266}"/>
              </a:ext>
            </a:extLst>
          </p:cNvPr>
          <p:cNvSpPr txBox="1"/>
          <p:nvPr/>
        </p:nvSpPr>
        <p:spPr>
          <a:xfrm>
            <a:off x="16334452" y="1959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4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BE6DD8-DE7B-8F41-3F04-48E99731F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801524"/>
            <a:ext cx="1872534" cy="1872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9228F2-03CB-1708-110D-92C25CD55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2" y="4914900"/>
            <a:ext cx="1872534" cy="1872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E2BCF-25B1-C97E-32A6-0CCF7CC41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68" y="2247900"/>
            <a:ext cx="1872534" cy="18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8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95062E-6 L 0.10243 -0.250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125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95062E-6 L 0.29314 -0.228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-114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83951E-6 L 0.49228 -0.23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-11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83951E-6 L 0.68177 -0.246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89" y="-12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ight Arrow 111">
            <a:extLst>
              <a:ext uri="{FF2B5EF4-FFF2-40B4-BE49-F238E27FC236}">
                <a16:creationId xmlns:a16="http://schemas.microsoft.com/office/drawing/2014/main" id="{9FC051C4-9C45-DB09-C1C0-0F6CF5CC4A6A}"/>
              </a:ext>
            </a:extLst>
          </p:cNvPr>
          <p:cNvSpPr/>
          <p:nvPr/>
        </p:nvSpPr>
        <p:spPr>
          <a:xfrm rot="20564060">
            <a:off x="6431882" y="1355344"/>
            <a:ext cx="3139069" cy="8163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111">
            <a:extLst>
              <a:ext uri="{FF2B5EF4-FFF2-40B4-BE49-F238E27FC236}">
                <a16:creationId xmlns:a16="http://schemas.microsoft.com/office/drawing/2014/main" id="{0BFBC590-05BD-3F3A-1F40-8F1F52D48E81}"/>
              </a:ext>
            </a:extLst>
          </p:cNvPr>
          <p:cNvSpPr/>
          <p:nvPr/>
        </p:nvSpPr>
        <p:spPr>
          <a:xfrm>
            <a:off x="6760603" y="3424426"/>
            <a:ext cx="2840718" cy="7724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111">
            <a:extLst>
              <a:ext uri="{FF2B5EF4-FFF2-40B4-BE49-F238E27FC236}">
                <a16:creationId xmlns:a16="http://schemas.microsoft.com/office/drawing/2014/main" id="{882B8978-C476-BCAA-9271-7A89901A11DC}"/>
              </a:ext>
            </a:extLst>
          </p:cNvPr>
          <p:cNvSpPr/>
          <p:nvPr/>
        </p:nvSpPr>
        <p:spPr>
          <a:xfrm rot="1587786">
            <a:off x="6448279" y="7705338"/>
            <a:ext cx="2688347" cy="8387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2C97E-9599-4BD7-6609-64334733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8135"/>
            <a:ext cx="7144599" cy="9609765"/>
          </a:xfrm>
          <a:prstGeom prst="rect">
            <a:avLst/>
          </a:prstGeom>
        </p:spPr>
      </p:pic>
      <p:sp>
        <p:nvSpPr>
          <p:cNvPr id="4" name="Right Arrow 111">
            <a:extLst>
              <a:ext uri="{FF2B5EF4-FFF2-40B4-BE49-F238E27FC236}">
                <a16:creationId xmlns:a16="http://schemas.microsoft.com/office/drawing/2014/main" id="{E852FB86-16A2-267D-8A34-7B8A32695396}"/>
              </a:ext>
            </a:extLst>
          </p:cNvPr>
          <p:cNvSpPr/>
          <p:nvPr/>
        </p:nvSpPr>
        <p:spPr>
          <a:xfrm>
            <a:off x="6581057" y="5774570"/>
            <a:ext cx="2840718" cy="7724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FCC232-0A7A-D7D4-24F9-F56CF4743FDC}"/>
              </a:ext>
            </a:extLst>
          </p:cNvPr>
          <p:cNvSpPr/>
          <p:nvPr/>
        </p:nvSpPr>
        <p:spPr>
          <a:xfrm>
            <a:off x="9621374" y="293251"/>
            <a:ext cx="7684971" cy="2058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AE30B-116B-928B-2E9F-0C2DF124F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453" y="314509"/>
            <a:ext cx="990479" cy="990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B6590-0C37-21C7-1CEB-0C3AE1EA3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731" y="308039"/>
            <a:ext cx="990479" cy="990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3281E-176E-7397-3309-A2EBE3CF3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542" y="293251"/>
            <a:ext cx="990479" cy="990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71698-A04A-B1AA-A3FE-16FC73C46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820" y="308038"/>
            <a:ext cx="990479" cy="990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E80E60-1CC3-9E5C-6CB7-93CDF5A8A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73" y="1322547"/>
            <a:ext cx="990479" cy="990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0448A-7D8E-82EA-36C9-812C62EB5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65" y="280011"/>
            <a:ext cx="990479" cy="990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E2CFB-B5D4-E9B6-403F-8A98C3594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719" y="308036"/>
            <a:ext cx="990479" cy="990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A63A6E-301D-1645-D954-E83FBE7BF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722" y="308037"/>
            <a:ext cx="990479" cy="990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730E40-74F2-E9AB-AE5A-C5849BCA9406}"/>
              </a:ext>
            </a:extLst>
          </p:cNvPr>
          <p:cNvSpPr txBox="1"/>
          <p:nvPr/>
        </p:nvSpPr>
        <p:spPr>
          <a:xfrm>
            <a:off x="16409198" y="477007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7</a:t>
            </a:r>
            <a:endParaRPr lang="en-US" sz="5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8C7A1-AE31-4EC7-A11E-711C1B9722A2}"/>
              </a:ext>
            </a:extLst>
          </p:cNvPr>
          <p:cNvSpPr txBox="1"/>
          <p:nvPr/>
        </p:nvSpPr>
        <p:spPr>
          <a:xfrm>
            <a:off x="16377045" y="1414425"/>
            <a:ext cx="746017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38F93C-D17D-98C0-A9EA-375C853D681A}"/>
              </a:ext>
            </a:extLst>
          </p:cNvPr>
          <p:cNvSpPr/>
          <p:nvPr/>
        </p:nvSpPr>
        <p:spPr>
          <a:xfrm>
            <a:off x="9758365" y="2625465"/>
            <a:ext cx="7144599" cy="2058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1430FB-FB55-C71F-7A1D-06DC708F0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45" y="2704100"/>
            <a:ext cx="990479" cy="9904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712212-04A3-FB82-72EA-AB4809A0C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584" y="2717359"/>
            <a:ext cx="990479" cy="990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0D97EE-4E5D-E1A3-DB08-C1A464468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96" y="2704099"/>
            <a:ext cx="990479" cy="990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656D8F-DBF9-EFD7-585C-47BB7D930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429" y="2704098"/>
            <a:ext cx="990479" cy="990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FFAF63-7D8C-1FD0-8AD2-5C4EF3F7E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382" y="3614091"/>
            <a:ext cx="990479" cy="9904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FEDACA-ED71-17B0-3B20-D2308D18B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320" y="2717359"/>
            <a:ext cx="990479" cy="9904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561A4B-8103-EBD9-5D6E-109935403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380" y="2679195"/>
            <a:ext cx="990479" cy="9904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EEBC22-844B-9FF8-F03F-3F094B9BE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08" y="3640610"/>
            <a:ext cx="990479" cy="9904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DB644A-76B0-80FC-0033-3823C2369D58}"/>
              </a:ext>
            </a:extLst>
          </p:cNvPr>
          <p:cNvSpPr txBox="1"/>
          <p:nvPr/>
        </p:nvSpPr>
        <p:spPr>
          <a:xfrm>
            <a:off x="15996264" y="2768450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6</a:t>
            </a:r>
            <a:endParaRPr lang="en-US" sz="5000" b="1" dirty="0">
              <a:latin typeface=".VnAvant" panose="020B72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DAB4D1-FF1A-479D-EA70-8CB9A43BF398}"/>
              </a:ext>
            </a:extLst>
          </p:cNvPr>
          <p:cNvSpPr txBox="1"/>
          <p:nvPr/>
        </p:nvSpPr>
        <p:spPr>
          <a:xfrm>
            <a:off x="15996264" y="3773209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2</a:t>
            </a:r>
            <a:endParaRPr lang="en-US" sz="5000" b="1" dirty="0">
              <a:latin typeface=".VnAvant" panose="020B72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E513DF-C3D8-2FB0-3809-A7ECFEB7415D}"/>
              </a:ext>
            </a:extLst>
          </p:cNvPr>
          <p:cNvSpPr/>
          <p:nvPr/>
        </p:nvSpPr>
        <p:spPr>
          <a:xfrm>
            <a:off x="9751486" y="4989382"/>
            <a:ext cx="6625560" cy="2058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5515D3C-FC56-6637-29E3-1B5D323DA841}"/>
              </a:ext>
            </a:extLst>
          </p:cNvPr>
          <p:cNvSpPr/>
          <p:nvPr/>
        </p:nvSpPr>
        <p:spPr>
          <a:xfrm>
            <a:off x="9816813" y="7353300"/>
            <a:ext cx="5880388" cy="2058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58256DD-7583-BDC4-CC0D-3F6B377BA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603" y="5059100"/>
            <a:ext cx="990479" cy="9904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7C71C70-9D1C-415F-A714-E2B3B300B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745" y="8368437"/>
            <a:ext cx="990479" cy="9904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99A091-F7F7-7AC3-4053-F2F0191D0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385" y="8382596"/>
            <a:ext cx="990479" cy="9904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F0F00C-E8D4-97AF-B9EC-96AF21230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14" y="8398159"/>
            <a:ext cx="990479" cy="9904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B01B86-82C0-84AC-FEE5-3E4E012AA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339" y="7407680"/>
            <a:ext cx="990479" cy="9904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66319F8-3D66-3601-2A1E-EAD3A2691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644" y="7411930"/>
            <a:ext cx="990479" cy="9904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91D71CF-DE0B-69C3-0A97-2153B680E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02" y="7439152"/>
            <a:ext cx="990479" cy="9904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E4596CE-408E-04E1-C2A4-77DFBF850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057" y="7385739"/>
            <a:ext cx="990479" cy="9904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FABD434-89C5-7F09-818F-8775B25D5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661" y="8315460"/>
            <a:ext cx="990479" cy="9904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4836585-9D56-0876-9579-E6244D6B4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939" y="5068337"/>
            <a:ext cx="990479" cy="9904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FBCA1D2-D8C1-5897-BDB0-C13A14543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082" y="6018678"/>
            <a:ext cx="990479" cy="9904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FF03F9-7E1E-AEB1-B612-97A482FBD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46" y="6045471"/>
            <a:ext cx="990479" cy="9904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78D6079-93CF-A3EA-DC85-EFB0CF823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387" y="5081834"/>
            <a:ext cx="990479" cy="9904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F772928-0B71-EA6E-F23D-50B33052D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561" y="5068337"/>
            <a:ext cx="990479" cy="9904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175499B-918B-E517-13B4-C8560559E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07" y="5068336"/>
            <a:ext cx="990479" cy="99047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511C36-8333-2C57-3A61-261D786D56FE}"/>
              </a:ext>
            </a:extLst>
          </p:cNvPr>
          <p:cNvSpPr txBox="1"/>
          <p:nvPr/>
        </p:nvSpPr>
        <p:spPr>
          <a:xfrm>
            <a:off x="14467722" y="8403255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4</a:t>
            </a:r>
            <a:endParaRPr lang="en-US" sz="5000" b="1" dirty="0">
              <a:latin typeface=".VnAvant" panose="020B72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AA6C57-B83B-8255-CB89-CCFB6E7957D1}"/>
              </a:ext>
            </a:extLst>
          </p:cNvPr>
          <p:cNvSpPr txBox="1"/>
          <p:nvPr/>
        </p:nvSpPr>
        <p:spPr>
          <a:xfrm>
            <a:off x="14457382" y="7472032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4</a:t>
            </a:r>
            <a:endParaRPr lang="en-US" sz="5000" b="1" dirty="0">
              <a:latin typeface=".VnAvant" panose="020B72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983CAB-2025-598E-6D72-BDD10798D6AD}"/>
              </a:ext>
            </a:extLst>
          </p:cNvPr>
          <p:cNvSpPr txBox="1"/>
          <p:nvPr/>
        </p:nvSpPr>
        <p:spPr>
          <a:xfrm>
            <a:off x="15195830" y="6083030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3</a:t>
            </a:r>
            <a:endParaRPr lang="en-US" sz="5000" b="1" dirty="0">
              <a:latin typeface=".VnAvant" panose="020B72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3C5C83C-2EAB-A51C-004C-AC1251011436}"/>
              </a:ext>
            </a:extLst>
          </p:cNvPr>
          <p:cNvSpPr txBox="1"/>
          <p:nvPr/>
        </p:nvSpPr>
        <p:spPr>
          <a:xfrm>
            <a:off x="15188211" y="5143500"/>
            <a:ext cx="71812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.VnAvant" panose="020B7200000000000000" pitchFamily="34" charset="0"/>
              </a:rPr>
              <a:t>5</a:t>
            </a:r>
            <a:endParaRPr lang="en-US" sz="50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469EA-53A0-AA7F-2F5E-C25FC2FB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C72B44-E26D-0BC9-27D7-AC03FC417FC7}"/>
              </a:ext>
            </a:extLst>
          </p:cNvPr>
          <p:cNvGrpSpPr/>
          <p:nvPr/>
        </p:nvGrpSpPr>
        <p:grpSpPr>
          <a:xfrm>
            <a:off x="1613747" y="1567792"/>
            <a:ext cx="15338801" cy="7645025"/>
            <a:chOff x="0" y="0"/>
            <a:chExt cx="4039849" cy="20135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C6EE-7659-6D86-23F2-B94209FF1554}"/>
                </a:ext>
              </a:extLst>
            </p:cNvPr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2251CD-571C-AA8D-9830-66CAC94A9502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529477-A359-1C04-EAD7-FD18B575AEC1}"/>
              </a:ext>
            </a:extLst>
          </p:cNvPr>
          <p:cNvSpPr/>
          <p:nvPr/>
        </p:nvSpPr>
        <p:spPr>
          <a:xfrm>
            <a:off x="13738482" y="69086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44322F-C659-B115-F34E-BC9CD4CDD152}"/>
              </a:ext>
            </a:extLst>
          </p:cNvPr>
          <p:cNvSpPr/>
          <p:nvPr/>
        </p:nvSpPr>
        <p:spPr>
          <a:xfrm>
            <a:off x="-1340597" y="2793812"/>
            <a:ext cx="3900631" cy="4886895"/>
          </a:xfrm>
          <a:custGeom>
            <a:avLst/>
            <a:gdLst/>
            <a:ahLst/>
            <a:cxnLst/>
            <a:rect l="l" t="t" r="r" b="b"/>
            <a:pathLst>
              <a:path w="3900631" h="4886895">
                <a:moveTo>
                  <a:pt x="0" y="0"/>
                </a:moveTo>
                <a:lnTo>
                  <a:pt x="3900631" y="0"/>
                </a:lnTo>
                <a:lnTo>
                  <a:pt x="3900631" y="4886895"/>
                </a:lnTo>
                <a:lnTo>
                  <a:pt x="0" y="488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02439D-C9C0-6E58-1258-87211241D5AA}"/>
              </a:ext>
            </a:extLst>
          </p:cNvPr>
          <p:cNvSpPr/>
          <p:nvPr/>
        </p:nvSpPr>
        <p:spPr>
          <a:xfrm rot="-4325096">
            <a:off x="15714380" y="736412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0" y="0"/>
                </a:lnTo>
                <a:lnTo>
                  <a:pt x="3089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99AE05-FF93-3C99-1A54-22E21505D00D}"/>
              </a:ext>
            </a:extLst>
          </p:cNvPr>
          <p:cNvSpPr/>
          <p:nvPr/>
        </p:nvSpPr>
        <p:spPr>
          <a:xfrm rot="-7746952">
            <a:off x="684553" y="-189894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98C1BE6-435A-27C9-87E8-9842FBB28F2B}"/>
              </a:ext>
            </a:extLst>
          </p:cNvPr>
          <p:cNvSpPr/>
          <p:nvPr/>
        </p:nvSpPr>
        <p:spPr>
          <a:xfrm rot="1818898">
            <a:off x="3120474" y="7200900"/>
            <a:ext cx="1885327" cy="4114800"/>
          </a:xfrm>
          <a:custGeom>
            <a:avLst/>
            <a:gdLst/>
            <a:ahLst/>
            <a:cxnLst/>
            <a:rect l="l" t="t" r="r" b="b"/>
            <a:pathLst>
              <a:path w="1885327" h="4114800">
                <a:moveTo>
                  <a:pt x="0" y="0"/>
                </a:moveTo>
                <a:lnTo>
                  <a:pt x="1885326" y="0"/>
                </a:lnTo>
                <a:lnTo>
                  <a:pt x="1885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B249F-343B-59BE-1B61-AE4EDE974B8D}"/>
              </a:ext>
            </a:extLst>
          </p:cNvPr>
          <p:cNvSpPr txBox="1"/>
          <p:nvPr/>
        </p:nvSpPr>
        <p:spPr>
          <a:xfrm>
            <a:off x="1028700" y="3557467"/>
            <a:ext cx="16038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ctr">
              <a:spcAft>
                <a:spcPts val="0"/>
              </a:spcAft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96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Tách theo yêu cầu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Montserrat Black" panose="00000A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">
            <a:extLst>
              <a:ext uri="{FF2B5EF4-FFF2-40B4-BE49-F238E27FC236}">
                <a16:creationId xmlns:a16="http://schemas.microsoft.com/office/drawing/2014/main" id="{C8E0E5D6-65C3-60E8-F190-0559EFC17A04}"/>
              </a:ext>
            </a:extLst>
          </p:cNvPr>
          <p:cNvGrpSpPr/>
          <p:nvPr/>
        </p:nvGrpSpPr>
        <p:grpSpPr>
          <a:xfrm>
            <a:off x="1806046" y="1167765"/>
            <a:ext cx="15342958" cy="7840113"/>
            <a:chOff x="-1095" y="-51381"/>
            <a:chExt cx="4040944" cy="2064885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4BFA83AE-3FCC-B578-8859-BF6C4374ACA0}"/>
                </a:ext>
              </a:extLst>
            </p:cNvPr>
            <p:cNvSpPr/>
            <p:nvPr/>
          </p:nvSpPr>
          <p:spPr>
            <a:xfrm>
              <a:off x="-1095" y="-51381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A4127FDB-8791-CF69-C23D-9D8B8B1D419E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1836680">
            <a:off x="-1214534" y="2697443"/>
            <a:ext cx="2759436" cy="4787666"/>
          </a:xfrm>
          <a:custGeom>
            <a:avLst/>
            <a:gdLst/>
            <a:ahLst/>
            <a:cxnLst/>
            <a:rect l="l" t="t" r="r" b="b"/>
            <a:pathLst>
              <a:path w="2759436" h="4787666">
                <a:moveTo>
                  <a:pt x="0" y="0"/>
                </a:moveTo>
                <a:lnTo>
                  <a:pt x="2759436" y="0"/>
                </a:lnTo>
                <a:lnTo>
                  <a:pt x="2759436" y="4787666"/>
                </a:lnTo>
                <a:lnTo>
                  <a:pt x="0" y="478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53160" y="4763584"/>
            <a:ext cx="2269680" cy="5944400"/>
          </a:xfrm>
          <a:custGeom>
            <a:avLst/>
            <a:gdLst/>
            <a:ahLst/>
            <a:cxnLst/>
            <a:rect l="l" t="t" r="r" b="b"/>
            <a:pathLst>
              <a:path w="2269680" h="5944400">
                <a:moveTo>
                  <a:pt x="0" y="0"/>
                </a:moveTo>
                <a:lnTo>
                  <a:pt x="2269680" y="0"/>
                </a:lnTo>
                <a:lnTo>
                  <a:pt x="2269680" y="5944400"/>
                </a:lnTo>
                <a:lnTo>
                  <a:pt x="0" y="594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82825">
            <a:off x="15368449" y="877031"/>
            <a:ext cx="4701952" cy="1256704"/>
          </a:xfrm>
          <a:custGeom>
            <a:avLst/>
            <a:gdLst/>
            <a:ahLst/>
            <a:cxnLst/>
            <a:rect l="l" t="t" r="r" b="b"/>
            <a:pathLst>
              <a:path w="4701952" h="1256704">
                <a:moveTo>
                  <a:pt x="0" y="0"/>
                </a:moveTo>
                <a:lnTo>
                  <a:pt x="4701952" y="0"/>
                </a:lnTo>
                <a:lnTo>
                  <a:pt x="4701952" y="1256703"/>
                </a:lnTo>
                <a:lnTo>
                  <a:pt x="0" y="125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48697">
            <a:off x="697510" y="-498549"/>
            <a:ext cx="1370344" cy="3802894"/>
          </a:xfrm>
          <a:custGeom>
            <a:avLst/>
            <a:gdLst/>
            <a:ahLst/>
            <a:cxnLst/>
            <a:rect l="l" t="t" r="r" b="b"/>
            <a:pathLst>
              <a:path w="2027288" h="4424636">
                <a:moveTo>
                  <a:pt x="0" y="0"/>
                </a:moveTo>
                <a:lnTo>
                  <a:pt x="2027288" y="0"/>
                </a:lnTo>
                <a:lnTo>
                  <a:pt x="2027288" y="4424637"/>
                </a:lnTo>
                <a:lnTo>
                  <a:pt x="0" y="442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40427">
            <a:off x="12878361" y="-2111908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68144">
            <a:off x="1247186" y="8851973"/>
            <a:ext cx="1324217" cy="2057400"/>
          </a:xfrm>
          <a:custGeom>
            <a:avLst/>
            <a:gdLst/>
            <a:ahLst/>
            <a:cxnLst/>
            <a:rect l="l" t="t" r="r" b="b"/>
            <a:pathLst>
              <a:path w="1324217" h="2057400">
                <a:moveTo>
                  <a:pt x="0" y="0"/>
                </a:moveTo>
                <a:lnTo>
                  <a:pt x="1324218" y="0"/>
                </a:lnTo>
                <a:lnTo>
                  <a:pt x="132421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C5BF42F-04F9-4982-AD5C-8137778A62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34" y="3712772"/>
            <a:ext cx="2047419" cy="226768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76178B0-04EB-4072-8733-505FE1EDE8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35" y="3660061"/>
            <a:ext cx="2078717" cy="230234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BBF85E8-B41D-4EB6-A58D-4869FA68F5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95" y="3609134"/>
            <a:ext cx="2047419" cy="226768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DD32725-BD35-4CF7-AE48-B5C2728D5B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17" y="3629743"/>
            <a:ext cx="2047420" cy="226768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697417-F8DE-492E-8F8B-EDE7CE0619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04" y="3568587"/>
            <a:ext cx="2078717" cy="230234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A9B4819-693B-4F7E-BB1D-ACD30A1F69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464" y="3572174"/>
            <a:ext cx="1934232" cy="214231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318E652-695B-41C8-B6D4-7FF374C033A3}"/>
              </a:ext>
            </a:extLst>
          </p:cNvPr>
          <p:cNvSpPr txBox="1"/>
          <p:nvPr/>
        </p:nvSpPr>
        <p:spPr>
          <a:xfrm>
            <a:off x="16627814" y="360913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11500" b="1" dirty="0">
                <a:latin typeface=".VnAvant" panose="020B7200000000000000" pitchFamily="34" charset="0"/>
              </a:rPr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B453D-FE04-B821-5624-C766834DC4E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35" y="3568587"/>
            <a:ext cx="1934232" cy="2142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2C9CB-8727-46FF-B38D-BF636E718C1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268" y="3535119"/>
            <a:ext cx="1934232" cy="21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469EA-53A0-AA7F-2F5E-C25FC2FB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C72B44-E26D-0BC9-27D7-AC03FC417FC7}"/>
              </a:ext>
            </a:extLst>
          </p:cNvPr>
          <p:cNvGrpSpPr/>
          <p:nvPr/>
        </p:nvGrpSpPr>
        <p:grpSpPr>
          <a:xfrm>
            <a:off x="1509013" y="1567792"/>
            <a:ext cx="15338801" cy="7645025"/>
            <a:chOff x="0" y="0"/>
            <a:chExt cx="4039849" cy="20135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C6EE-7659-6D86-23F2-B94209FF1554}"/>
                </a:ext>
              </a:extLst>
            </p:cNvPr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2251CD-571C-AA8D-9830-66CAC94A9502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529477-A359-1C04-EAD7-FD18B575AEC1}"/>
              </a:ext>
            </a:extLst>
          </p:cNvPr>
          <p:cNvSpPr/>
          <p:nvPr/>
        </p:nvSpPr>
        <p:spPr>
          <a:xfrm>
            <a:off x="13738482" y="69086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44322F-C659-B115-F34E-BC9CD4CDD152}"/>
              </a:ext>
            </a:extLst>
          </p:cNvPr>
          <p:cNvSpPr/>
          <p:nvPr/>
        </p:nvSpPr>
        <p:spPr>
          <a:xfrm>
            <a:off x="-1340597" y="2793812"/>
            <a:ext cx="3900631" cy="4886895"/>
          </a:xfrm>
          <a:custGeom>
            <a:avLst/>
            <a:gdLst/>
            <a:ahLst/>
            <a:cxnLst/>
            <a:rect l="l" t="t" r="r" b="b"/>
            <a:pathLst>
              <a:path w="3900631" h="4886895">
                <a:moveTo>
                  <a:pt x="0" y="0"/>
                </a:moveTo>
                <a:lnTo>
                  <a:pt x="3900631" y="0"/>
                </a:lnTo>
                <a:lnTo>
                  <a:pt x="3900631" y="4886895"/>
                </a:lnTo>
                <a:lnTo>
                  <a:pt x="0" y="4886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02439D-C9C0-6E58-1258-87211241D5AA}"/>
              </a:ext>
            </a:extLst>
          </p:cNvPr>
          <p:cNvSpPr/>
          <p:nvPr/>
        </p:nvSpPr>
        <p:spPr>
          <a:xfrm rot="-4325096">
            <a:off x="15714380" y="736412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0" y="0"/>
                </a:lnTo>
                <a:lnTo>
                  <a:pt x="3089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99AE05-FF93-3C99-1A54-22E21505D00D}"/>
              </a:ext>
            </a:extLst>
          </p:cNvPr>
          <p:cNvSpPr/>
          <p:nvPr/>
        </p:nvSpPr>
        <p:spPr>
          <a:xfrm rot="-7746952">
            <a:off x="684553" y="-189894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98C1BE6-435A-27C9-87E8-9842FBB28F2B}"/>
              </a:ext>
            </a:extLst>
          </p:cNvPr>
          <p:cNvSpPr/>
          <p:nvPr/>
        </p:nvSpPr>
        <p:spPr>
          <a:xfrm rot="1818898">
            <a:off x="3120474" y="7200900"/>
            <a:ext cx="1885327" cy="4114800"/>
          </a:xfrm>
          <a:custGeom>
            <a:avLst/>
            <a:gdLst/>
            <a:ahLst/>
            <a:cxnLst/>
            <a:rect l="l" t="t" r="r" b="b"/>
            <a:pathLst>
              <a:path w="1885327" h="4114800">
                <a:moveTo>
                  <a:pt x="0" y="0"/>
                </a:moveTo>
                <a:lnTo>
                  <a:pt x="1885326" y="0"/>
                </a:lnTo>
                <a:lnTo>
                  <a:pt x="1885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B249F-343B-59BE-1B61-AE4EDE974B8D}"/>
              </a:ext>
            </a:extLst>
          </p:cNvPr>
          <p:cNvSpPr txBox="1"/>
          <p:nvPr/>
        </p:nvSpPr>
        <p:spPr>
          <a:xfrm>
            <a:off x="740839" y="2305110"/>
            <a:ext cx="16038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ctr">
              <a:spcAft>
                <a:spcPts val="0"/>
              </a:spcAft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amutarai song">
            <a:hlinkClick r:id="" action="ppaction://media"/>
            <a:extLst>
              <a:ext uri="{FF2B5EF4-FFF2-40B4-BE49-F238E27FC236}">
                <a16:creationId xmlns:a16="http://schemas.microsoft.com/office/drawing/2014/main" id="{60D0C847-9B98-38DC-FFE9-56975E4D8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454275" y="7985679"/>
            <a:ext cx="2454275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>
            <a:extLst>
              <a:ext uri="{FF2B5EF4-FFF2-40B4-BE49-F238E27FC236}">
                <a16:creationId xmlns:a16="http://schemas.microsoft.com/office/drawing/2014/main" id="{07AADB4B-789B-D66A-CE1E-44A8BC78DCC5}"/>
              </a:ext>
            </a:extLst>
          </p:cNvPr>
          <p:cNvGrpSpPr/>
          <p:nvPr/>
        </p:nvGrpSpPr>
        <p:grpSpPr>
          <a:xfrm>
            <a:off x="-95400" y="1386007"/>
            <a:ext cx="15338801" cy="7645025"/>
            <a:chOff x="0" y="0"/>
            <a:chExt cx="4039849" cy="2013504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CE5C8CA8-637E-4A8E-FE7A-49D85D7E622F}"/>
                </a:ext>
              </a:extLst>
            </p:cNvPr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3D5F190A-42B8-3821-B6FD-8B2D64088488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1836680">
            <a:off x="-564190" y="1581418"/>
            <a:ext cx="2759436" cy="4787666"/>
          </a:xfrm>
          <a:custGeom>
            <a:avLst/>
            <a:gdLst/>
            <a:ahLst/>
            <a:cxnLst/>
            <a:rect l="l" t="t" r="r" b="b"/>
            <a:pathLst>
              <a:path w="2759436" h="4787666">
                <a:moveTo>
                  <a:pt x="0" y="0"/>
                </a:moveTo>
                <a:lnTo>
                  <a:pt x="2759436" y="0"/>
                </a:lnTo>
                <a:lnTo>
                  <a:pt x="2759436" y="4787666"/>
                </a:lnTo>
                <a:lnTo>
                  <a:pt x="0" y="47876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153160" y="4763584"/>
            <a:ext cx="2269680" cy="5944400"/>
          </a:xfrm>
          <a:custGeom>
            <a:avLst/>
            <a:gdLst/>
            <a:ahLst/>
            <a:cxnLst/>
            <a:rect l="l" t="t" r="r" b="b"/>
            <a:pathLst>
              <a:path w="2269680" h="5944400">
                <a:moveTo>
                  <a:pt x="0" y="0"/>
                </a:moveTo>
                <a:lnTo>
                  <a:pt x="2269680" y="0"/>
                </a:lnTo>
                <a:lnTo>
                  <a:pt x="2269680" y="5944400"/>
                </a:lnTo>
                <a:lnTo>
                  <a:pt x="0" y="594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682825">
            <a:off x="15106954" y="1734892"/>
            <a:ext cx="4701952" cy="1256704"/>
          </a:xfrm>
          <a:custGeom>
            <a:avLst/>
            <a:gdLst/>
            <a:ahLst/>
            <a:cxnLst/>
            <a:rect l="l" t="t" r="r" b="b"/>
            <a:pathLst>
              <a:path w="4701952" h="1256704">
                <a:moveTo>
                  <a:pt x="0" y="0"/>
                </a:moveTo>
                <a:lnTo>
                  <a:pt x="4701952" y="0"/>
                </a:lnTo>
                <a:lnTo>
                  <a:pt x="4701952" y="1256703"/>
                </a:lnTo>
                <a:lnTo>
                  <a:pt x="0" y="1256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637449">
            <a:off x="2863471" y="-1890396"/>
            <a:ext cx="2027288" cy="4424636"/>
          </a:xfrm>
          <a:custGeom>
            <a:avLst/>
            <a:gdLst/>
            <a:ahLst/>
            <a:cxnLst/>
            <a:rect l="l" t="t" r="r" b="b"/>
            <a:pathLst>
              <a:path w="2027288" h="4424636">
                <a:moveTo>
                  <a:pt x="0" y="0"/>
                </a:moveTo>
                <a:lnTo>
                  <a:pt x="2027288" y="0"/>
                </a:lnTo>
                <a:lnTo>
                  <a:pt x="2027288" y="4424637"/>
                </a:lnTo>
                <a:lnTo>
                  <a:pt x="0" y="44246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540427">
            <a:off x="13442722" y="-1446690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868144">
            <a:off x="1247186" y="8851973"/>
            <a:ext cx="1324217" cy="2057400"/>
          </a:xfrm>
          <a:custGeom>
            <a:avLst/>
            <a:gdLst/>
            <a:ahLst/>
            <a:cxnLst/>
            <a:rect l="l" t="t" r="r" b="b"/>
            <a:pathLst>
              <a:path w="1324217" h="2057400">
                <a:moveTo>
                  <a:pt x="0" y="0"/>
                </a:moveTo>
                <a:lnTo>
                  <a:pt x="1324218" y="0"/>
                </a:lnTo>
                <a:lnTo>
                  <a:pt x="132421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3AA2EF-96E3-012B-00E5-7084F81F513A}"/>
              </a:ext>
            </a:extLst>
          </p:cNvPr>
          <p:cNvGrpSpPr/>
          <p:nvPr/>
        </p:nvGrpSpPr>
        <p:grpSpPr>
          <a:xfrm>
            <a:off x="2861022" y="1343463"/>
            <a:ext cx="11865661" cy="4749611"/>
            <a:chOff x="2611597" y="-1164936"/>
            <a:chExt cx="11474109" cy="4713887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8F160E51-AB97-7C0B-8A88-A846A7F4A743}"/>
                </a:ext>
              </a:extLst>
            </p:cNvPr>
            <p:cNvSpPr/>
            <p:nvPr/>
          </p:nvSpPr>
          <p:spPr>
            <a:xfrm>
              <a:off x="2611597" y="-1164936"/>
              <a:ext cx="11474109" cy="4713887"/>
            </a:xfrm>
            <a:custGeom>
              <a:avLst/>
              <a:gdLst/>
              <a:ahLst/>
              <a:cxnLst/>
              <a:rect l="l" t="t" r="r" b="b"/>
              <a:pathLst>
                <a:path w="10281071" h="9728464">
                  <a:moveTo>
                    <a:pt x="0" y="0"/>
                  </a:moveTo>
                  <a:lnTo>
                    <a:pt x="10281072" y="0"/>
                  </a:lnTo>
                  <a:lnTo>
                    <a:pt x="10281072" y="9728463"/>
                  </a:lnTo>
                  <a:lnTo>
                    <a:pt x="0" y="9728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D1ADD9EE-483C-7860-6187-529BC775FF53}"/>
                </a:ext>
              </a:extLst>
            </p:cNvPr>
            <p:cNvSpPr txBox="1"/>
            <p:nvPr/>
          </p:nvSpPr>
          <p:spPr>
            <a:xfrm>
              <a:off x="4198914" y="321922"/>
              <a:ext cx="8529728" cy="16312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72"/>
                </a:lnSpc>
              </a:pPr>
              <a:r>
                <a:rPr lang="vi-VN" sz="8000" dirty="0">
                  <a:solidFill>
                    <a:srgbClr val="0070C0"/>
                  </a:solidFill>
                  <a:latin typeface=".ProTeacher04 Rokkitt Black" panose="00000A00000000000000" pitchFamily="2" charset="0"/>
                  <a:ea typeface="Wedges"/>
                  <a:cs typeface="Wedges"/>
                  <a:sym typeface="Wedges"/>
                </a:rPr>
                <a:t>Trò chơi: </a:t>
              </a:r>
              <a:r>
                <a:rPr lang="en-US" sz="8000" dirty="0">
                  <a:solidFill>
                    <a:srgbClr val="0070C0"/>
                  </a:solidFill>
                  <a:latin typeface=".ProTeacher04 Rokkitt Black" panose="00000A00000000000000" pitchFamily="2" charset="0"/>
                  <a:ea typeface="Wedges"/>
                  <a:cs typeface="Wedges"/>
                  <a:sym typeface="Wedges"/>
                </a:rPr>
                <a:t>Ai </a:t>
              </a:r>
              <a:r>
                <a:rPr lang="en-US" sz="8000" dirty="0" err="1">
                  <a:solidFill>
                    <a:srgbClr val="0070C0"/>
                  </a:solidFill>
                  <a:latin typeface=".ProTeacher04 Rokkitt Black" panose="00000A00000000000000" pitchFamily="2" charset="0"/>
                  <a:ea typeface="Wedges"/>
                  <a:cs typeface="Wedges"/>
                  <a:sym typeface="Wedges"/>
                </a:rPr>
                <a:t>giỏi</a:t>
              </a:r>
              <a:r>
                <a:rPr lang="en-US" sz="8000" dirty="0">
                  <a:solidFill>
                    <a:srgbClr val="0070C0"/>
                  </a:solidFill>
                  <a:latin typeface=".ProTeacher04 Rokkitt Black" panose="00000A00000000000000" pitchFamily="2" charset="0"/>
                  <a:ea typeface="Wedges"/>
                  <a:cs typeface="Wedges"/>
                  <a:sym typeface="Wedges"/>
                </a:rPr>
                <a:t> </a:t>
              </a:r>
              <a:r>
                <a:rPr lang="en-US" sz="8000" dirty="0" err="1">
                  <a:solidFill>
                    <a:srgbClr val="0070C0"/>
                  </a:solidFill>
                  <a:latin typeface=".ProTeacher04 Rokkitt Black" panose="00000A00000000000000" pitchFamily="2" charset="0"/>
                  <a:ea typeface="Wedges"/>
                  <a:cs typeface="Wedges"/>
                  <a:sym typeface="Wedges"/>
                </a:rPr>
                <a:t>nhất</a:t>
              </a:r>
              <a:endParaRPr lang="en-US" sz="8000" dirty="0">
                <a:solidFill>
                  <a:srgbClr val="0070C0"/>
                </a:solidFill>
                <a:latin typeface=".ProTeacher04 Rokkitt Black" panose="00000A00000000000000" pitchFamily="2" charset="0"/>
                <a:ea typeface="Wedges"/>
                <a:cs typeface="Wedges"/>
                <a:sym typeface="Wedges"/>
              </a:endParaRPr>
            </a:p>
          </p:txBody>
        </p:sp>
      </p:grpSp>
      <p:pic>
        <p:nvPicPr>
          <p:cNvPr id="30" name="mp3-output-ttsfree(dot)com (28)">
            <a:hlinkClick r:id="" action="ppaction://media"/>
            <a:extLst>
              <a:ext uri="{FF2B5EF4-FFF2-40B4-BE49-F238E27FC236}">
                <a16:creationId xmlns:a16="http://schemas.microsoft.com/office/drawing/2014/main" id="{16C78542-67C5-4272-E934-6D3F62215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46638" y="-2392073"/>
            <a:ext cx="2454275" cy="2454275"/>
          </a:xfrm>
          <a:prstGeom prst="rect">
            <a:avLst/>
          </a:prstGeom>
        </p:spPr>
      </p:pic>
      <p:pic>
        <p:nvPicPr>
          <p:cNvPr id="15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0202586C-F93D-AC36-B24E-2DE13696E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385" end="957119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813066" y="2186332"/>
            <a:ext cx="3063875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6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3747" y="1567792"/>
            <a:ext cx="15338801" cy="7645025"/>
            <a:chOff x="0" y="0"/>
            <a:chExt cx="4039849" cy="2013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38482" y="69086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0597" y="2793812"/>
            <a:ext cx="3900631" cy="4886895"/>
          </a:xfrm>
          <a:custGeom>
            <a:avLst/>
            <a:gdLst/>
            <a:ahLst/>
            <a:cxnLst/>
            <a:rect l="l" t="t" r="r" b="b"/>
            <a:pathLst>
              <a:path w="3900631" h="4886895">
                <a:moveTo>
                  <a:pt x="0" y="0"/>
                </a:moveTo>
                <a:lnTo>
                  <a:pt x="3900631" y="0"/>
                </a:lnTo>
                <a:lnTo>
                  <a:pt x="3900631" y="4886895"/>
                </a:lnTo>
                <a:lnTo>
                  <a:pt x="0" y="488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325096">
            <a:off x="15714380" y="736412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0" y="0"/>
                </a:lnTo>
                <a:lnTo>
                  <a:pt x="3089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746952">
            <a:off x="684553" y="-189894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8898">
            <a:off x="3120474" y="7200900"/>
            <a:ext cx="1885327" cy="4114800"/>
          </a:xfrm>
          <a:custGeom>
            <a:avLst/>
            <a:gdLst/>
            <a:ahLst/>
            <a:cxnLst/>
            <a:rect l="l" t="t" r="r" b="b"/>
            <a:pathLst>
              <a:path w="1885327" h="4114800">
                <a:moveTo>
                  <a:pt x="0" y="0"/>
                </a:moveTo>
                <a:lnTo>
                  <a:pt x="1885326" y="0"/>
                </a:lnTo>
                <a:lnTo>
                  <a:pt x="1885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89D66-13DE-0A25-7F76-3AEE638753FE}"/>
              </a:ext>
            </a:extLst>
          </p:cNvPr>
          <p:cNvSpPr txBox="1"/>
          <p:nvPr/>
        </p:nvSpPr>
        <p:spPr>
          <a:xfrm>
            <a:off x="1335452" y="3577176"/>
            <a:ext cx="153388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indent="-914400" algn="ctr">
              <a:spcAft>
                <a:spcPts val="0"/>
              </a:spcAft>
              <a:buAutoNum type="alphaLcPeriod"/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Ôn so sánh thêm, bớt nhóm </a:t>
            </a:r>
          </a:p>
          <a:p>
            <a:pPr marL="914400" algn="ctr">
              <a:spcAft>
                <a:spcPts val="0"/>
              </a:spcAft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đối tượng có số lượng 8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Montserrat Black" panose="00000A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5FD9C58B-9E3F-9BC2-55A4-706EBABDDF7B}"/>
              </a:ext>
            </a:extLst>
          </p:cNvPr>
          <p:cNvGrpSpPr/>
          <p:nvPr/>
        </p:nvGrpSpPr>
        <p:grpSpPr>
          <a:xfrm>
            <a:off x="1474599" y="1377576"/>
            <a:ext cx="15338801" cy="7645025"/>
            <a:chOff x="0" y="0"/>
            <a:chExt cx="4039849" cy="2013504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90D2EB3E-24AD-B04F-3A84-7842163F6A9E}"/>
                </a:ext>
              </a:extLst>
            </p:cNvPr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725788B9-ACF5-16BF-4D1B-07BF2562ECF3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86D755-DD0D-E08A-7789-BBAA10D734AC}"/>
              </a:ext>
            </a:extLst>
          </p:cNvPr>
          <p:cNvSpPr txBox="1"/>
          <p:nvPr/>
        </p:nvSpPr>
        <p:spPr>
          <a:xfrm>
            <a:off x="758627" y="3577176"/>
            <a:ext cx="16038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ctr">
              <a:spcAft>
                <a:spcPts val="0"/>
              </a:spcAft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 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Montserrat Black" panose="00000A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Thiệp cảm ơn, card Thank you, thiệp Thank you - size (88x53)mm, giấy C300,  cán màn mờ 2 mặt | Lazada.vn">
            <a:extLst>
              <a:ext uri="{FF2B5EF4-FFF2-40B4-BE49-F238E27FC236}">
                <a16:creationId xmlns:a16="http://schemas.microsoft.com/office/drawing/2014/main" id="{2C5481F0-E69E-77BC-5FFE-A93C48BE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25" y="1377575"/>
            <a:ext cx="15338801" cy="7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 rot="-3605859">
            <a:off x="15502478" y="8082547"/>
            <a:ext cx="4701952" cy="1256704"/>
          </a:xfrm>
          <a:custGeom>
            <a:avLst/>
            <a:gdLst/>
            <a:ahLst/>
            <a:cxnLst/>
            <a:rect l="l" t="t" r="r" b="b"/>
            <a:pathLst>
              <a:path w="4701952" h="1256704">
                <a:moveTo>
                  <a:pt x="0" y="0"/>
                </a:moveTo>
                <a:lnTo>
                  <a:pt x="4701953" y="0"/>
                </a:lnTo>
                <a:lnTo>
                  <a:pt x="4701953" y="1256703"/>
                </a:lnTo>
                <a:lnTo>
                  <a:pt x="0" y="1256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68144">
            <a:off x="1247186" y="8851973"/>
            <a:ext cx="1324217" cy="2057400"/>
          </a:xfrm>
          <a:custGeom>
            <a:avLst/>
            <a:gdLst/>
            <a:ahLst/>
            <a:cxnLst/>
            <a:rect l="l" t="t" r="r" b="b"/>
            <a:pathLst>
              <a:path w="1324217" h="2057400">
                <a:moveTo>
                  <a:pt x="0" y="0"/>
                </a:moveTo>
                <a:lnTo>
                  <a:pt x="1324218" y="0"/>
                </a:lnTo>
                <a:lnTo>
                  <a:pt x="132421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10310" y="1965825"/>
            <a:ext cx="4437529" cy="4114800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34989">
            <a:off x="15389107" y="979051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1" y="0"/>
                </a:lnTo>
                <a:lnTo>
                  <a:pt x="30898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770955">
            <a:off x="14794373" y="-1283977"/>
            <a:ext cx="486295" cy="4114800"/>
          </a:xfrm>
          <a:custGeom>
            <a:avLst/>
            <a:gdLst/>
            <a:ahLst/>
            <a:cxnLst/>
            <a:rect l="l" t="t" r="r" b="b"/>
            <a:pathLst>
              <a:path w="486295" h="4114800">
                <a:moveTo>
                  <a:pt x="0" y="0"/>
                </a:moveTo>
                <a:lnTo>
                  <a:pt x="486295" y="0"/>
                </a:lnTo>
                <a:lnTo>
                  <a:pt x="486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31974">
            <a:off x="2752364" y="208358"/>
            <a:ext cx="2709839" cy="1640684"/>
          </a:xfrm>
          <a:custGeom>
            <a:avLst/>
            <a:gdLst/>
            <a:ahLst/>
            <a:cxnLst/>
            <a:rect l="l" t="t" r="r" b="b"/>
            <a:pathLst>
              <a:path w="2709839" h="1640684">
                <a:moveTo>
                  <a:pt x="0" y="0"/>
                </a:moveTo>
                <a:lnTo>
                  <a:pt x="2709839" y="0"/>
                </a:lnTo>
                <a:lnTo>
                  <a:pt x="2709839" y="1640684"/>
                </a:lnTo>
                <a:lnTo>
                  <a:pt x="0" y="16406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497D71EE-EB45-02B2-58BA-636A158D1C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336" end="1.0523848125E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667000" y="6438900"/>
            <a:ext cx="1920875" cy="192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C62BCB99-49D8-4813-957B-F2089CFFD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469EA-53A0-AA7F-2F5E-C25FC2FB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C72B44-E26D-0BC9-27D7-AC03FC417FC7}"/>
              </a:ext>
            </a:extLst>
          </p:cNvPr>
          <p:cNvGrpSpPr/>
          <p:nvPr/>
        </p:nvGrpSpPr>
        <p:grpSpPr>
          <a:xfrm>
            <a:off x="1613747" y="1567792"/>
            <a:ext cx="15338801" cy="7645025"/>
            <a:chOff x="0" y="0"/>
            <a:chExt cx="4039849" cy="20135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C6EE-7659-6D86-23F2-B94209FF1554}"/>
                </a:ext>
              </a:extLst>
            </p:cNvPr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2251CD-571C-AA8D-9830-66CAC94A9502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529477-A359-1C04-EAD7-FD18B575AEC1}"/>
              </a:ext>
            </a:extLst>
          </p:cNvPr>
          <p:cNvSpPr/>
          <p:nvPr/>
        </p:nvSpPr>
        <p:spPr>
          <a:xfrm>
            <a:off x="13738482" y="69086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44322F-C659-B115-F34E-BC9CD4CDD152}"/>
              </a:ext>
            </a:extLst>
          </p:cNvPr>
          <p:cNvSpPr/>
          <p:nvPr/>
        </p:nvSpPr>
        <p:spPr>
          <a:xfrm>
            <a:off x="-1340597" y="2793812"/>
            <a:ext cx="3900631" cy="4886895"/>
          </a:xfrm>
          <a:custGeom>
            <a:avLst/>
            <a:gdLst/>
            <a:ahLst/>
            <a:cxnLst/>
            <a:rect l="l" t="t" r="r" b="b"/>
            <a:pathLst>
              <a:path w="3900631" h="4886895">
                <a:moveTo>
                  <a:pt x="0" y="0"/>
                </a:moveTo>
                <a:lnTo>
                  <a:pt x="3900631" y="0"/>
                </a:lnTo>
                <a:lnTo>
                  <a:pt x="3900631" y="4886895"/>
                </a:lnTo>
                <a:lnTo>
                  <a:pt x="0" y="4886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02439D-C9C0-6E58-1258-87211241D5AA}"/>
              </a:ext>
            </a:extLst>
          </p:cNvPr>
          <p:cNvSpPr/>
          <p:nvPr/>
        </p:nvSpPr>
        <p:spPr>
          <a:xfrm rot="-4325096">
            <a:off x="15714380" y="736412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0" y="0"/>
                </a:lnTo>
                <a:lnTo>
                  <a:pt x="3089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99AE05-FF93-3C99-1A54-22E21505D00D}"/>
              </a:ext>
            </a:extLst>
          </p:cNvPr>
          <p:cNvSpPr/>
          <p:nvPr/>
        </p:nvSpPr>
        <p:spPr>
          <a:xfrm rot="-7746952">
            <a:off x="684553" y="-189894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98C1BE6-435A-27C9-87E8-9842FBB28F2B}"/>
              </a:ext>
            </a:extLst>
          </p:cNvPr>
          <p:cNvSpPr/>
          <p:nvPr/>
        </p:nvSpPr>
        <p:spPr>
          <a:xfrm rot="1818898">
            <a:off x="3120474" y="7200900"/>
            <a:ext cx="1885327" cy="4114800"/>
          </a:xfrm>
          <a:custGeom>
            <a:avLst/>
            <a:gdLst/>
            <a:ahLst/>
            <a:cxnLst/>
            <a:rect l="l" t="t" r="r" b="b"/>
            <a:pathLst>
              <a:path w="1885327" h="4114800">
                <a:moveTo>
                  <a:pt x="0" y="0"/>
                </a:moveTo>
                <a:lnTo>
                  <a:pt x="1885326" y="0"/>
                </a:lnTo>
                <a:lnTo>
                  <a:pt x="1885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B249F-343B-59BE-1B61-AE4EDE974B8D}"/>
              </a:ext>
            </a:extLst>
          </p:cNvPr>
          <p:cNvSpPr txBox="1"/>
          <p:nvPr/>
        </p:nvSpPr>
        <p:spPr>
          <a:xfrm>
            <a:off x="740839" y="2305110"/>
            <a:ext cx="160381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ctr">
              <a:spcAft>
                <a:spcPts val="0"/>
              </a:spcAft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b. Tách gộp một nhóm đối tượng có số lượng 8 thành 2 nhóm bằng các cách khác nhau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0" name="Hamutarai song">
            <a:hlinkClick r:id="" action="ppaction://media"/>
            <a:extLst>
              <a:ext uri="{FF2B5EF4-FFF2-40B4-BE49-F238E27FC236}">
                <a16:creationId xmlns:a16="http://schemas.microsoft.com/office/drawing/2014/main" id="{60D0C847-9B98-38DC-FFE9-56975E4D8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454275" y="7985679"/>
            <a:ext cx="2454275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469EA-53A0-AA7F-2F5E-C25FC2FB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C72B44-E26D-0BC9-27D7-AC03FC417FC7}"/>
              </a:ext>
            </a:extLst>
          </p:cNvPr>
          <p:cNvGrpSpPr/>
          <p:nvPr/>
        </p:nvGrpSpPr>
        <p:grpSpPr>
          <a:xfrm>
            <a:off x="1613747" y="1567792"/>
            <a:ext cx="15338801" cy="7645025"/>
            <a:chOff x="0" y="0"/>
            <a:chExt cx="4039849" cy="201350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C6EE-7659-6D86-23F2-B94209FF1554}"/>
                </a:ext>
              </a:extLst>
            </p:cNvPr>
            <p:cNvSpPr/>
            <p:nvPr/>
          </p:nvSpPr>
          <p:spPr>
            <a:xfrm>
              <a:off x="0" y="0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2251CD-571C-AA8D-9830-66CAC94A9502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529477-A359-1C04-EAD7-FD18B575AEC1}"/>
              </a:ext>
            </a:extLst>
          </p:cNvPr>
          <p:cNvSpPr/>
          <p:nvPr/>
        </p:nvSpPr>
        <p:spPr>
          <a:xfrm>
            <a:off x="13738482" y="69086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44322F-C659-B115-F34E-BC9CD4CDD152}"/>
              </a:ext>
            </a:extLst>
          </p:cNvPr>
          <p:cNvSpPr/>
          <p:nvPr/>
        </p:nvSpPr>
        <p:spPr>
          <a:xfrm>
            <a:off x="-1340597" y="2793812"/>
            <a:ext cx="3900631" cy="4886895"/>
          </a:xfrm>
          <a:custGeom>
            <a:avLst/>
            <a:gdLst/>
            <a:ahLst/>
            <a:cxnLst/>
            <a:rect l="l" t="t" r="r" b="b"/>
            <a:pathLst>
              <a:path w="3900631" h="4886895">
                <a:moveTo>
                  <a:pt x="0" y="0"/>
                </a:moveTo>
                <a:lnTo>
                  <a:pt x="3900631" y="0"/>
                </a:lnTo>
                <a:lnTo>
                  <a:pt x="3900631" y="4886895"/>
                </a:lnTo>
                <a:lnTo>
                  <a:pt x="0" y="488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02439D-C9C0-6E58-1258-87211241D5AA}"/>
              </a:ext>
            </a:extLst>
          </p:cNvPr>
          <p:cNvSpPr/>
          <p:nvPr/>
        </p:nvSpPr>
        <p:spPr>
          <a:xfrm rot="-4325096">
            <a:off x="15714380" y="736412"/>
            <a:ext cx="3089841" cy="4114800"/>
          </a:xfrm>
          <a:custGeom>
            <a:avLst/>
            <a:gdLst/>
            <a:ahLst/>
            <a:cxnLst/>
            <a:rect l="l" t="t" r="r" b="b"/>
            <a:pathLst>
              <a:path w="3089841" h="4114800">
                <a:moveTo>
                  <a:pt x="0" y="0"/>
                </a:moveTo>
                <a:lnTo>
                  <a:pt x="3089840" y="0"/>
                </a:lnTo>
                <a:lnTo>
                  <a:pt x="3089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99AE05-FF93-3C99-1A54-22E21505D00D}"/>
              </a:ext>
            </a:extLst>
          </p:cNvPr>
          <p:cNvSpPr/>
          <p:nvPr/>
        </p:nvSpPr>
        <p:spPr>
          <a:xfrm rot="-7746952">
            <a:off x="684553" y="-189894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98C1BE6-435A-27C9-87E8-9842FBB28F2B}"/>
              </a:ext>
            </a:extLst>
          </p:cNvPr>
          <p:cNvSpPr/>
          <p:nvPr/>
        </p:nvSpPr>
        <p:spPr>
          <a:xfrm rot="1818898">
            <a:off x="3120474" y="7200900"/>
            <a:ext cx="1885327" cy="4114800"/>
          </a:xfrm>
          <a:custGeom>
            <a:avLst/>
            <a:gdLst/>
            <a:ahLst/>
            <a:cxnLst/>
            <a:rect l="l" t="t" r="r" b="b"/>
            <a:pathLst>
              <a:path w="1885327" h="4114800">
                <a:moveTo>
                  <a:pt x="0" y="0"/>
                </a:moveTo>
                <a:lnTo>
                  <a:pt x="1885326" y="0"/>
                </a:lnTo>
                <a:lnTo>
                  <a:pt x="18853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B249F-343B-59BE-1B61-AE4EDE974B8D}"/>
              </a:ext>
            </a:extLst>
          </p:cNvPr>
          <p:cNvSpPr txBox="1"/>
          <p:nvPr/>
        </p:nvSpPr>
        <p:spPr>
          <a:xfrm>
            <a:off x="758627" y="3577176"/>
            <a:ext cx="1603814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ctr">
              <a:spcAft>
                <a:spcPts val="0"/>
              </a:spcAft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115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Times New Roman" panose="02020603050405020304" pitchFamily="18" charset="0"/>
              </a:rPr>
              <a:t>Tách theo ý thích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Montserrat Black" panose="00000A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">
            <a:extLst>
              <a:ext uri="{FF2B5EF4-FFF2-40B4-BE49-F238E27FC236}">
                <a16:creationId xmlns:a16="http://schemas.microsoft.com/office/drawing/2014/main" id="{C8E0E5D6-65C3-60E8-F190-0559EFC17A04}"/>
              </a:ext>
            </a:extLst>
          </p:cNvPr>
          <p:cNvGrpSpPr/>
          <p:nvPr/>
        </p:nvGrpSpPr>
        <p:grpSpPr>
          <a:xfrm>
            <a:off x="1806046" y="1167765"/>
            <a:ext cx="15342958" cy="7840113"/>
            <a:chOff x="-1095" y="-51381"/>
            <a:chExt cx="4040944" cy="2064885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4BFA83AE-3FCC-B578-8859-BF6C4374ACA0}"/>
                </a:ext>
              </a:extLst>
            </p:cNvPr>
            <p:cNvSpPr/>
            <p:nvPr/>
          </p:nvSpPr>
          <p:spPr>
            <a:xfrm>
              <a:off x="-1095" y="-51381"/>
              <a:ext cx="4039849" cy="2013504"/>
            </a:xfrm>
            <a:custGeom>
              <a:avLst/>
              <a:gdLst/>
              <a:ahLst/>
              <a:cxnLst/>
              <a:rect l="l" t="t" r="r" b="b"/>
              <a:pathLst>
                <a:path w="4039849" h="2013504">
                  <a:moveTo>
                    <a:pt x="27760" y="0"/>
                  </a:moveTo>
                  <a:lnTo>
                    <a:pt x="4012089" y="0"/>
                  </a:lnTo>
                  <a:cubicBezTo>
                    <a:pt x="4019451" y="0"/>
                    <a:pt x="4026512" y="2925"/>
                    <a:pt x="4031718" y="8131"/>
                  </a:cubicBezTo>
                  <a:cubicBezTo>
                    <a:pt x="4036924" y="13337"/>
                    <a:pt x="4039849" y="20398"/>
                    <a:pt x="4039849" y="27760"/>
                  </a:cubicBezTo>
                  <a:lnTo>
                    <a:pt x="4039849" y="1985744"/>
                  </a:lnTo>
                  <a:cubicBezTo>
                    <a:pt x="4039849" y="2001076"/>
                    <a:pt x="4027420" y="2013504"/>
                    <a:pt x="4012089" y="2013504"/>
                  </a:cubicBezTo>
                  <a:lnTo>
                    <a:pt x="27760" y="2013504"/>
                  </a:lnTo>
                  <a:cubicBezTo>
                    <a:pt x="12429" y="2013504"/>
                    <a:pt x="0" y="2001076"/>
                    <a:pt x="0" y="1985744"/>
                  </a:cubicBezTo>
                  <a:lnTo>
                    <a:pt x="0" y="27760"/>
                  </a:lnTo>
                  <a:cubicBezTo>
                    <a:pt x="0" y="12429"/>
                    <a:pt x="12429" y="0"/>
                    <a:pt x="277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A4127FDB-8791-CF69-C23D-9D8B8B1D419E}"/>
                </a:ext>
              </a:extLst>
            </p:cNvPr>
            <p:cNvSpPr txBox="1"/>
            <p:nvPr/>
          </p:nvSpPr>
          <p:spPr>
            <a:xfrm>
              <a:off x="0" y="-38100"/>
              <a:ext cx="4039849" cy="2051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1836680">
            <a:off x="-1214534" y="2697443"/>
            <a:ext cx="2759436" cy="4787666"/>
          </a:xfrm>
          <a:custGeom>
            <a:avLst/>
            <a:gdLst/>
            <a:ahLst/>
            <a:cxnLst/>
            <a:rect l="l" t="t" r="r" b="b"/>
            <a:pathLst>
              <a:path w="2759436" h="4787666">
                <a:moveTo>
                  <a:pt x="0" y="0"/>
                </a:moveTo>
                <a:lnTo>
                  <a:pt x="2759436" y="0"/>
                </a:lnTo>
                <a:lnTo>
                  <a:pt x="2759436" y="4787666"/>
                </a:lnTo>
                <a:lnTo>
                  <a:pt x="0" y="4787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53160" y="4763584"/>
            <a:ext cx="2269680" cy="5944400"/>
          </a:xfrm>
          <a:custGeom>
            <a:avLst/>
            <a:gdLst/>
            <a:ahLst/>
            <a:cxnLst/>
            <a:rect l="l" t="t" r="r" b="b"/>
            <a:pathLst>
              <a:path w="2269680" h="5944400">
                <a:moveTo>
                  <a:pt x="0" y="0"/>
                </a:moveTo>
                <a:lnTo>
                  <a:pt x="2269680" y="0"/>
                </a:lnTo>
                <a:lnTo>
                  <a:pt x="2269680" y="5944400"/>
                </a:lnTo>
                <a:lnTo>
                  <a:pt x="0" y="594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82825">
            <a:off x="15368449" y="877031"/>
            <a:ext cx="4701952" cy="1256704"/>
          </a:xfrm>
          <a:custGeom>
            <a:avLst/>
            <a:gdLst/>
            <a:ahLst/>
            <a:cxnLst/>
            <a:rect l="l" t="t" r="r" b="b"/>
            <a:pathLst>
              <a:path w="4701952" h="1256704">
                <a:moveTo>
                  <a:pt x="0" y="0"/>
                </a:moveTo>
                <a:lnTo>
                  <a:pt x="4701952" y="0"/>
                </a:lnTo>
                <a:lnTo>
                  <a:pt x="4701952" y="1256703"/>
                </a:lnTo>
                <a:lnTo>
                  <a:pt x="0" y="1256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48697">
            <a:off x="697510" y="-498549"/>
            <a:ext cx="1370344" cy="3802894"/>
          </a:xfrm>
          <a:custGeom>
            <a:avLst/>
            <a:gdLst/>
            <a:ahLst/>
            <a:cxnLst/>
            <a:rect l="l" t="t" r="r" b="b"/>
            <a:pathLst>
              <a:path w="2027288" h="4424636">
                <a:moveTo>
                  <a:pt x="0" y="0"/>
                </a:moveTo>
                <a:lnTo>
                  <a:pt x="2027288" y="0"/>
                </a:lnTo>
                <a:lnTo>
                  <a:pt x="2027288" y="4424637"/>
                </a:lnTo>
                <a:lnTo>
                  <a:pt x="0" y="44246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40427">
            <a:off x="12878361" y="-2111908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68144">
            <a:off x="1247186" y="8851973"/>
            <a:ext cx="1324217" cy="2057400"/>
          </a:xfrm>
          <a:custGeom>
            <a:avLst/>
            <a:gdLst/>
            <a:ahLst/>
            <a:cxnLst/>
            <a:rect l="l" t="t" r="r" b="b"/>
            <a:pathLst>
              <a:path w="1324217" h="2057400">
                <a:moveTo>
                  <a:pt x="0" y="0"/>
                </a:moveTo>
                <a:lnTo>
                  <a:pt x="1324218" y="0"/>
                </a:lnTo>
                <a:lnTo>
                  <a:pt x="132421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C5BF42F-04F9-4982-AD5C-8137778A62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70" y="2160412"/>
            <a:ext cx="2413653" cy="267331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276178B0-04EB-4072-8733-505FE1EDE8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16" y="2160412"/>
            <a:ext cx="2413653" cy="267331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BBF85E8-B41D-4EB6-A58D-4869FA68F5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90" y="2090270"/>
            <a:ext cx="2413653" cy="267331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DD32725-BD35-4CF7-AE48-B5C2728D5B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46" y="2024497"/>
            <a:ext cx="2413653" cy="267331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697417-F8DE-492E-8F8B-EDE7CE0619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77" y="4489716"/>
            <a:ext cx="2413653" cy="267331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A9B4819-693B-4F7E-BB1D-ACD30A1F69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28" y="4454064"/>
            <a:ext cx="2413653" cy="267331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318E652-695B-41C8-B6D4-7FF374C033A3}"/>
              </a:ext>
            </a:extLst>
          </p:cNvPr>
          <p:cNvSpPr txBox="1"/>
          <p:nvPr/>
        </p:nvSpPr>
        <p:spPr>
          <a:xfrm>
            <a:off x="15869610" y="4347283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11500" b="1" dirty="0">
                <a:latin typeface=".VnAvant" panose="020B7200000000000000" pitchFamily="34" charset="0"/>
              </a:rPr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EFD75-AF60-8AEB-F577-5A7CD9E508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99" y="4533482"/>
            <a:ext cx="2413653" cy="2673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97EEC-83F8-A629-9972-0E2AAB3838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609" r="95652">
                        <a14:foregroundMark x1="7101" y1="30870" x2="7101" y2="30870"/>
                        <a14:foregroundMark x1="2609" y1="29710" x2="2609" y2="29710"/>
                        <a14:foregroundMark x1="91739" y1="30290" x2="91739" y2="30290"/>
                        <a14:foregroundMark x1="95652" y1="32029" x2="95652" y2="3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60" y="4388291"/>
            <a:ext cx="2413653" cy="267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AE3B3-ABBA-EB4D-57DB-2918A128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0714D-342B-47B6-BFCE-F742A7F55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2247900"/>
            <a:ext cx="1849674" cy="184967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56C6EA2-B503-48A8-9E5A-8E1049EF6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62" y="2400300"/>
            <a:ext cx="1689654" cy="16896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14D8F3-F051-459B-8BDB-9FC3000A1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7" y="2375243"/>
            <a:ext cx="1689654" cy="16896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6808CD-D88C-4233-9F44-EBB84AB93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72" y="2368692"/>
            <a:ext cx="1689654" cy="16896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F1C8EFF-0329-48C6-B9D9-9C52633DF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760" y="2435057"/>
            <a:ext cx="1570023" cy="157002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C05946-DF2D-4262-B12C-CF83B2434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714" y="2400300"/>
            <a:ext cx="1570023" cy="157002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717AE68-9E76-41BF-AE0F-EC17979EE49E}"/>
              </a:ext>
            </a:extLst>
          </p:cNvPr>
          <p:cNvSpPr txBox="1"/>
          <p:nvPr/>
        </p:nvSpPr>
        <p:spPr>
          <a:xfrm>
            <a:off x="16306800" y="195972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047965-1977-4948-ACFD-ECCF70A03D75}"/>
              </a:ext>
            </a:extLst>
          </p:cNvPr>
          <p:cNvSpPr txBox="1"/>
          <p:nvPr/>
        </p:nvSpPr>
        <p:spPr>
          <a:xfrm>
            <a:off x="16306800" y="4502737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67886D-5AA1-434F-A0DC-2384E0A12293}"/>
              </a:ext>
            </a:extLst>
          </p:cNvPr>
          <p:cNvSpPr txBox="1"/>
          <p:nvPr/>
        </p:nvSpPr>
        <p:spPr>
          <a:xfrm>
            <a:off x="16306800" y="1977771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7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FC39E-B727-9F94-879A-9517489B41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628" y="2433640"/>
            <a:ext cx="1570023" cy="1570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F3DAF1-6330-0A38-6B3B-20965FF02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44" y="2435058"/>
            <a:ext cx="1570023" cy="15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69136E-6 L -0.68272 0.242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41" y="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2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AE3B3-ABBA-EB4D-57DB-2918A128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0714D-342B-47B6-BFCE-F742A7F55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1" y="2095498"/>
            <a:ext cx="1804053" cy="180405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56C6EA2-B503-48A8-9E5A-8E1049EF6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53" y="2078153"/>
            <a:ext cx="1804052" cy="18040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14D8F3-F051-459B-8BDB-9FC3000A1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31" y="2069139"/>
            <a:ext cx="1804052" cy="18040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6808CD-D88C-4233-9F44-EBB84AB93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59" y="1975594"/>
            <a:ext cx="1956452" cy="195645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F1C8EFF-0329-48C6-B9D9-9C52633DF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92" y="1997652"/>
            <a:ext cx="1956452" cy="195645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C05946-DF2D-4262-B12C-CF83B2434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30974"/>
            <a:ext cx="2133600" cy="21336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717AE68-9E76-41BF-AE0F-EC17979EE49E}"/>
              </a:ext>
            </a:extLst>
          </p:cNvPr>
          <p:cNvSpPr txBox="1"/>
          <p:nvPr/>
        </p:nvSpPr>
        <p:spPr>
          <a:xfrm>
            <a:off x="16306800" y="1666704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047965-1977-4948-ACFD-ECCF70A03D75}"/>
              </a:ext>
            </a:extLst>
          </p:cNvPr>
          <p:cNvSpPr txBox="1"/>
          <p:nvPr/>
        </p:nvSpPr>
        <p:spPr>
          <a:xfrm>
            <a:off x="16291560" y="4212476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67886D-5AA1-434F-A0DC-2384E0A12293}"/>
              </a:ext>
            </a:extLst>
          </p:cNvPr>
          <p:cNvSpPr txBox="1"/>
          <p:nvPr/>
        </p:nvSpPr>
        <p:spPr>
          <a:xfrm>
            <a:off x="16291560" y="1672720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7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1DFEB-AFEC-BD80-9E6F-3F5004ECE4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73" y="1975594"/>
            <a:ext cx="1956452" cy="195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ABCBA1-DB0B-6999-BC07-520E0146D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35" y="1997652"/>
            <a:ext cx="1956452" cy="19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97531E-6 L 0.70069 -0.2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5" y="-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AE3B3-ABBA-EB4D-57DB-2918A128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0714D-342B-47B6-BFCE-F742A7F55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4" y="2448028"/>
            <a:ext cx="2003887" cy="200388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56C6EA2-B503-48A8-9E5A-8E1049EF6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26" y="2385647"/>
            <a:ext cx="2003887" cy="20038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14D8F3-F051-459B-8BDB-9FC3000A1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35" y="2385646"/>
            <a:ext cx="2003888" cy="200388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6808CD-D88C-4233-9F44-EBB84AB93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45" y="2369604"/>
            <a:ext cx="2003887" cy="20038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C05946-DF2D-4262-B12C-CF83B243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633" y="2351891"/>
            <a:ext cx="1988648" cy="198864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717AE68-9E76-41BF-AE0F-EC17979EE49E}"/>
              </a:ext>
            </a:extLst>
          </p:cNvPr>
          <p:cNvSpPr txBox="1"/>
          <p:nvPr/>
        </p:nvSpPr>
        <p:spPr>
          <a:xfrm>
            <a:off x="16276320" y="2235526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/>
              <a:t>8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D047965-1977-4948-ACFD-ECCF70A03D75}"/>
              </a:ext>
            </a:extLst>
          </p:cNvPr>
          <p:cNvSpPr txBox="1"/>
          <p:nvPr/>
        </p:nvSpPr>
        <p:spPr>
          <a:xfrm>
            <a:off x="16276320" y="4762500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67886D-5AA1-434F-A0DC-2384E0A12293}"/>
              </a:ext>
            </a:extLst>
          </p:cNvPr>
          <p:cNvSpPr txBox="1"/>
          <p:nvPr/>
        </p:nvSpPr>
        <p:spPr>
          <a:xfrm>
            <a:off x="16276320" y="2221489"/>
            <a:ext cx="1216372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latin typeface=".VnAvant" panose="020B7200000000000000" pitchFamily="34" charset="0"/>
              </a:rPr>
              <a:t>6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AB05F-9044-489A-9970-CFB06D7DA3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2384843"/>
            <a:ext cx="1862048" cy="1862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741911-C51F-5640-8C5B-5D913BAB02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23" y="2369603"/>
            <a:ext cx="2003887" cy="200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FAF20-72A1-52A5-2B2F-2AD1D2170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55" y="2369603"/>
            <a:ext cx="2003887" cy="20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69184 0.234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92" y="1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1.35802E-6 L -0.41372 0.251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86" y="125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2" grpId="0" animBg="1"/>
      <p:bldP spid="8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140</Words>
  <Application>Microsoft Office PowerPoint</Application>
  <PresentationFormat>Custom</PresentationFormat>
  <Paragraphs>50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.ProTeacher03 AmpleSoft Bold</vt:lpstr>
      <vt:lpstr>Montserrat Black</vt:lpstr>
      <vt:lpstr>.ProTeacher04 Rokkitt Black</vt:lpstr>
      <vt:lpstr>Calibri</vt:lpstr>
      <vt:lpstr>Times New Roman</vt:lpstr>
      <vt:lpstr>Arial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Trịnh</dc:creator>
  <cp:lastModifiedBy>Administrator</cp:lastModifiedBy>
  <cp:revision>62</cp:revision>
  <dcterms:created xsi:type="dcterms:W3CDTF">2006-08-16T00:00:00Z</dcterms:created>
  <dcterms:modified xsi:type="dcterms:W3CDTF">2026-01-08T12:42:30Z</dcterms:modified>
  <dc:identifier>DAGZjW9Axd8</dc:identifier>
</cp:coreProperties>
</file>