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87" r:id="rId4"/>
    <p:sldId id="260" r:id="rId5"/>
    <p:sldId id="258" r:id="rId6"/>
    <p:sldId id="277" r:id="rId7"/>
    <p:sldId id="288" r:id="rId8"/>
    <p:sldId id="272" r:id="rId9"/>
    <p:sldId id="289" r:id="rId10"/>
    <p:sldId id="276" r:id="rId11"/>
    <p:sldId id="290" r:id="rId12"/>
    <p:sldId id="273" r:id="rId13"/>
    <p:sldId id="296" r:id="rId14"/>
    <p:sldId id="284" r:id="rId15"/>
    <p:sldId id="297" r:id="rId16"/>
    <p:sldId id="285" r:id="rId17"/>
    <p:sldId id="298" r:id="rId18"/>
    <p:sldId id="292" r:id="rId19"/>
    <p:sldId id="300" r:id="rId20"/>
    <p:sldId id="295" r:id="rId21"/>
    <p:sldId id="291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24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2780-C10A-C4CA-E151-D7FD290B5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91F90-6E50-AAF8-A7D4-DB7219C2E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0684F-5D4D-C1C7-4C2B-AAF6CCC3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A43AE-7494-8D5F-F3A8-5B3E1A0F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8A1A7-8365-4A97-1065-E9B3A784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7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442F-B902-B41C-8871-345D9DF3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408830-7F4F-FFFA-9456-85AEFC09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0198-8203-EFB3-6B15-D7E1F9A5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0CDC3-9FA4-17E9-C717-14F3354A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85286-3E5B-3E89-21DA-B579A971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76A168-1FBB-A51B-B0CE-AE16E5E63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53CF1-0C0E-E5D0-445A-DACCDE7A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10F99-A6C8-4F17-ECFA-B416E841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68F2-F83D-B587-D047-D166D20D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AD5A-4595-DFA3-B1A7-9F67F79AB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6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73724-84CF-86D1-A886-4F726170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9FB0E-5210-F7A3-4E47-D566079F1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8F676-2CF5-335E-A2D5-0A75362F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8516D-5D63-3C79-F350-5918E6C4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FB18-9E2B-BDF5-983E-4AF64C75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1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5689-4694-0577-0B78-82678DCE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61140-1CB0-5740-D0D8-837686A20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D527C-841B-A5C5-2E70-BDE06032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E565-F47A-8A3B-E528-B29AF592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7B0DF-2847-D7EE-77C7-14C8F167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9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7CFAF-CD10-05DE-7E43-5762C878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2639F-63A7-16A2-22B5-0B2BDCC7E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2C8A2-756D-B2C1-21A8-66C71FE24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C9206-CA16-F1E4-BCE1-3E1269EB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FDD42-45D5-86FD-3789-9A3A637F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FC8E8-24B4-B78B-CECC-718AF839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9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4CB11-A007-186F-D00B-451675CC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0BD1C-A1D9-D6A0-2A6A-3D4F444F4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ED64F-7FB9-4AAE-C421-0A1C58707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7E38D-FF73-6603-7054-73BF673ED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B0211-A6A9-3E75-91CA-36AC22908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42CDC-251D-8BA8-2D39-41D42A29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DB7A9-4153-F17F-DA08-1ED1422F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482747-F722-6279-9A36-6F321250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E951B-946B-4F22-42E9-8BF4AFFA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010A-08AB-3ABF-D8F6-18236E03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75C28-1463-DCBE-E130-94EBDE0E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D1CE2-1536-D9D2-948B-C0271292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2FF7A-5B90-3203-1771-699E2B7D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D60EA-7EB7-469B-8273-E633E71C0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0FE4B-2CC7-2556-A081-14EF8F3F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B6BB-83A0-79A2-1EC2-D96206D3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24CFB-3CC3-7BCC-9DEC-46997B7F6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DB712-7148-BE61-4D79-A215CABEC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7C658-6C91-4175-3923-C88B2634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0078E-EA6D-D7C8-B48E-D42C147E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63C24-B82A-5990-C1D1-8E5FF8BE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0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A40A-1014-1545-F1C8-AE085D98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4701B3-A648-46A2-90D6-91227DADD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8960C-298F-512D-B2A7-3DF24ECC3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F98CE-0877-AB9D-79F6-F9DF7052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E64A-4B66-B78B-8537-04FA496E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61512-BCF8-DEFF-A36D-307E2918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5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CAA5A6-23D9-30C7-611A-9F6474FF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B4B2C-73A2-96AC-7982-31FA2EF22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BADF-40A4-E13C-5766-38194E5B8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C212-2276-45DB-BD7B-E60C26650564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224ED-8DAF-5D99-2BA4-D503FB4DC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20009-F90D-7F90-1F12-17EC30311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076AB-41A2-4F64-9619-CB0737D64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1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46.sv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37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46.sv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37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52.sv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46.sv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37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54.svg"/><Relationship Id="rId14" Type="http://schemas.openxmlformats.org/officeDocument/2006/relationships/image" Target="../media/image36.png"/><Relationship Id="rId22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2.png"/><Relationship Id="rId7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gif"/><Relationship Id="rId10" Type="http://schemas.openxmlformats.org/officeDocument/2006/relationships/image" Target="../media/image11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2.svg"/><Relationship Id="rId5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gif"/><Relationship Id="rId12" Type="http://schemas.openxmlformats.org/officeDocument/2006/relationships/image" Target="../media/image13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gif"/><Relationship Id="rId12" Type="http://schemas.openxmlformats.org/officeDocument/2006/relationships/image" Target="../media/image13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sv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4.gif"/><Relationship Id="rId4" Type="http://schemas.openxmlformats.org/officeDocument/2006/relationships/image" Target="../media/image1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image" Target="../media/image15.png"/><Relationship Id="rId21" Type="http://schemas.openxmlformats.org/officeDocument/2006/relationships/slide" Target="slide10.xml"/><Relationship Id="rId7" Type="http://schemas.openxmlformats.org/officeDocument/2006/relationships/image" Target="../media/image17.png"/><Relationship Id="rId12" Type="http://schemas.openxmlformats.org/officeDocument/2006/relationships/image" Target="../media/image33.svg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37.sv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31.svg"/><Relationship Id="rId19" Type="http://schemas.openxmlformats.org/officeDocument/2006/relationships/slide" Target="slide8.xml"/><Relationship Id="rId4" Type="http://schemas.openxmlformats.org/officeDocument/2006/relationships/image" Target="../media/image25.svg"/><Relationship Id="rId9" Type="http://schemas.openxmlformats.org/officeDocument/2006/relationships/image" Target="../media/image18.png"/><Relationship Id="rId14" Type="http://schemas.openxmlformats.org/officeDocument/2006/relationships/image" Target="../media/image35.sv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1.svg"/><Relationship Id="rId7" Type="http://schemas.openxmlformats.org/officeDocument/2006/relationships/image" Target="../media/image42.sv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svg"/><Relationship Id="rId5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sv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7.svg"/><Relationship Id="rId5" Type="http://schemas.openxmlformats.org/officeDocument/2006/relationships/image" Target="../media/image33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54C734-8EBB-9EEE-5BB5-21144C9FA7EF}"/>
              </a:ext>
            </a:extLst>
          </p:cNvPr>
          <p:cNvSpPr/>
          <p:nvPr/>
        </p:nvSpPr>
        <p:spPr>
          <a:xfrm rot="-5400000">
            <a:off x="2829462" y="-2527614"/>
            <a:ext cx="6533075" cy="121920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A7912F5-3BE5-D843-1A88-7C0440E185E5}"/>
              </a:ext>
            </a:extLst>
          </p:cNvPr>
          <p:cNvSpPr/>
          <p:nvPr/>
        </p:nvSpPr>
        <p:spPr>
          <a:xfrm>
            <a:off x="347925" y="3888999"/>
            <a:ext cx="6077804" cy="6070207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061A6D6-9DE5-28C9-F0BB-4BDE8A7DA42F}"/>
              </a:ext>
            </a:extLst>
          </p:cNvPr>
          <p:cNvSpPr/>
          <p:nvPr/>
        </p:nvSpPr>
        <p:spPr>
          <a:xfrm>
            <a:off x="8564558" y="-327908"/>
            <a:ext cx="3867589" cy="296490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D197F32-65D2-A0F3-4638-C47B49F9F218}"/>
              </a:ext>
            </a:extLst>
          </p:cNvPr>
          <p:cNvSpPr txBox="1"/>
          <p:nvPr/>
        </p:nvSpPr>
        <p:spPr>
          <a:xfrm>
            <a:off x="563418" y="1967345"/>
            <a:ext cx="10932732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 smtClean="0">
                <a:solidFill>
                  <a:srgbClr val="6D0404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  <a:sym typeface="Bryndan Write"/>
              </a:rPr>
              <a:t>	Dạy VĐ múa: Em đi chơi thuyền</a:t>
            </a:r>
          </a:p>
          <a:p>
            <a:pPr>
              <a:lnSpc>
                <a:spcPct val="150000"/>
              </a:lnSpc>
            </a:pPr>
            <a:r>
              <a:rPr lang="vi-VN" sz="4800" dirty="0" smtClean="0">
                <a:solidFill>
                  <a:srgbClr val="6D0404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  <a:sym typeface="Bryndan Write"/>
              </a:rPr>
              <a:t>	Nghe hát: Bác đưa thư vui tính</a:t>
            </a:r>
          </a:p>
          <a:p>
            <a:pPr>
              <a:lnSpc>
                <a:spcPct val="150000"/>
              </a:lnSpc>
            </a:pPr>
            <a:r>
              <a:rPr lang="vi-VN" sz="4800" dirty="0" smtClean="0">
                <a:solidFill>
                  <a:srgbClr val="6D0404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  <a:sym typeface="Bryndan Write"/>
              </a:rPr>
              <a:t>	Trò chơi: Âm thanh của giấy</a:t>
            </a:r>
            <a:endParaRPr lang="en-US" sz="4400" dirty="0">
              <a:solidFill>
                <a:srgbClr val="6D0404"/>
              </a:solidFill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  <a:sym typeface="Bryndan Write"/>
            </a:endParaRPr>
          </a:p>
        </p:txBody>
      </p:sp>
    </p:spTree>
    <p:extLst>
      <p:ext uri="{BB962C8B-B14F-4D97-AF65-F5344CB8AC3E}">
        <p14:creationId xmlns:p14="http://schemas.microsoft.com/office/powerpoint/2010/main" val="223554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id="{04C62505-7C29-4353-1440-BC2C1C98CB54}"/>
              </a:ext>
            </a:extLst>
          </p:cNvPr>
          <p:cNvGrpSpPr/>
          <p:nvPr/>
        </p:nvGrpSpPr>
        <p:grpSpPr>
          <a:xfrm>
            <a:off x="-150019" y="5254349"/>
            <a:ext cx="12565953" cy="2182144"/>
            <a:chOff x="0" y="0"/>
            <a:chExt cx="4964327" cy="86208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0EF31D7-D142-726D-4E43-35AA2EC71DD3}"/>
                </a:ext>
              </a:extLst>
            </p:cNvPr>
            <p:cNvSpPr/>
            <p:nvPr/>
          </p:nvSpPr>
          <p:spPr>
            <a:xfrm>
              <a:off x="0" y="0"/>
              <a:ext cx="4964327" cy="862082"/>
            </a:xfrm>
            <a:custGeom>
              <a:avLst/>
              <a:gdLst/>
              <a:ahLst/>
              <a:cxnLst/>
              <a:rect l="l" t="t" r="r" b="b"/>
              <a:pathLst>
                <a:path w="4964327" h="862082">
                  <a:moveTo>
                    <a:pt x="1655670" y="19070"/>
                  </a:moveTo>
                  <a:cubicBezTo>
                    <a:pt x="1909357" y="7556"/>
                    <a:pt x="2199521" y="0"/>
                    <a:pt x="2483500" y="0"/>
                  </a:cubicBezTo>
                  <a:cubicBezTo>
                    <a:pt x="2767488" y="0"/>
                    <a:pt x="3040755" y="6476"/>
                    <a:pt x="3292580" y="17990"/>
                  </a:cubicBezTo>
                  <a:cubicBezTo>
                    <a:pt x="3297946" y="18350"/>
                    <a:pt x="3303301" y="18350"/>
                    <a:pt x="3308657" y="18710"/>
                  </a:cubicBezTo>
                  <a:cubicBezTo>
                    <a:pt x="4254371" y="64765"/>
                    <a:pt x="4950933" y="186379"/>
                    <a:pt x="4964327" y="329597"/>
                  </a:cubicBezTo>
                  <a:lnTo>
                    <a:pt x="4964327" y="862082"/>
                  </a:lnTo>
                  <a:lnTo>
                    <a:pt x="0" y="862082"/>
                  </a:lnTo>
                  <a:lnTo>
                    <a:pt x="0" y="329992"/>
                  </a:lnTo>
                  <a:cubicBezTo>
                    <a:pt x="13395" y="185660"/>
                    <a:pt x="699239" y="64045"/>
                    <a:pt x="1655670" y="19070"/>
                  </a:cubicBezTo>
                  <a:close/>
                </a:path>
              </a:pathLst>
            </a:custGeom>
            <a:solidFill>
              <a:srgbClr val="C1DE7F"/>
            </a:solidFill>
          </p:spPr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2B437BC7-1D80-208E-A369-6489FD5DF55B}"/>
                </a:ext>
              </a:extLst>
            </p:cNvPr>
            <p:cNvSpPr txBox="1"/>
            <p:nvPr/>
          </p:nvSpPr>
          <p:spPr>
            <a:xfrm>
              <a:off x="0" y="88900"/>
              <a:ext cx="4964327" cy="7731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8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68561C46-7AFC-EA69-2BF0-DF2B52348A15}"/>
              </a:ext>
            </a:extLst>
          </p:cNvPr>
          <p:cNvSpPr/>
          <p:nvPr/>
        </p:nvSpPr>
        <p:spPr>
          <a:xfrm flipH="1">
            <a:off x="214143" y="5021770"/>
            <a:ext cx="1590419" cy="2197469"/>
          </a:xfrm>
          <a:custGeom>
            <a:avLst/>
            <a:gdLst/>
            <a:ahLst/>
            <a:cxnLst/>
            <a:rect l="l" t="t" r="r" b="b"/>
            <a:pathLst>
              <a:path w="2385628" h="3296204">
                <a:moveTo>
                  <a:pt x="2385627" y="0"/>
                </a:moveTo>
                <a:lnTo>
                  <a:pt x="0" y="0"/>
                </a:lnTo>
                <a:lnTo>
                  <a:pt x="0" y="3296204"/>
                </a:lnTo>
                <a:lnTo>
                  <a:pt x="2385627" y="3296204"/>
                </a:lnTo>
                <a:lnTo>
                  <a:pt x="23856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66A1264C-FA91-3E50-60DF-26E1C5EDE005}"/>
              </a:ext>
            </a:extLst>
          </p:cNvPr>
          <p:cNvSpPr/>
          <p:nvPr/>
        </p:nvSpPr>
        <p:spPr>
          <a:xfrm>
            <a:off x="11271608" y="6213076"/>
            <a:ext cx="783826" cy="973697"/>
          </a:xfrm>
          <a:custGeom>
            <a:avLst/>
            <a:gdLst/>
            <a:ahLst/>
            <a:cxnLst/>
            <a:rect l="l" t="t" r="r" b="b"/>
            <a:pathLst>
              <a:path w="1175739" h="1460546">
                <a:moveTo>
                  <a:pt x="0" y="0"/>
                </a:moveTo>
                <a:lnTo>
                  <a:pt x="1175739" y="0"/>
                </a:lnTo>
                <a:lnTo>
                  <a:pt x="1175739" y="1460546"/>
                </a:lnTo>
                <a:lnTo>
                  <a:pt x="0" y="146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F6A556E3-53DB-B84D-87FC-2D077A7E4E8B}"/>
              </a:ext>
            </a:extLst>
          </p:cNvPr>
          <p:cNvSpPr/>
          <p:nvPr/>
        </p:nvSpPr>
        <p:spPr>
          <a:xfrm>
            <a:off x="3838644" y="1471242"/>
            <a:ext cx="4588625" cy="3666818"/>
          </a:xfrm>
          <a:custGeom>
            <a:avLst/>
            <a:gdLst/>
            <a:ahLst/>
            <a:cxnLst/>
            <a:rect l="l" t="t" r="r" b="b"/>
            <a:pathLst>
              <a:path w="5278945" h="3127775">
                <a:moveTo>
                  <a:pt x="0" y="0"/>
                </a:moveTo>
                <a:lnTo>
                  <a:pt x="5278945" y="0"/>
                </a:lnTo>
                <a:lnTo>
                  <a:pt x="5278945" y="3127775"/>
                </a:lnTo>
                <a:lnTo>
                  <a:pt x="0" y="3127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36" y="40022"/>
            <a:ext cx="2603997" cy="29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35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2628900" y="-2705101"/>
            <a:ext cx="6858000" cy="122682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213679" y="3428999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8777921" y="1183383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7909" y="2770909"/>
            <a:ext cx="861291" cy="8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ECE1D46A-8D84-5723-724A-3CE8901ED1BC}"/>
              </a:ext>
            </a:extLst>
          </p:cNvPr>
          <p:cNvSpPr/>
          <p:nvPr/>
        </p:nvSpPr>
        <p:spPr>
          <a:xfrm>
            <a:off x="-141526" y="2866511"/>
            <a:ext cx="13117191" cy="4175639"/>
          </a:xfrm>
          <a:custGeom>
            <a:avLst/>
            <a:gdLst/>
            <a:ahLst/>
            <a:cxnLst/>
            <a:rect l="l" t="t" r="r" b="b"/>
            <a:pathLst>
              <a:path w="19675786" h="6263458">
                <a:moveTo>
                  <a:pt x="0" y="0"/>
                </a:moveTo>
                <a:lnTo>
                  <a:pt x="19675785" y="0"/>
                </a:lnTo>
                <a:lnTo>
                  <a:pt x="19675785" y="6263458"/>
                </a:lnTo>
                <a:lnTo>
                  <a:pt x="0" y="626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2FD0B2-237C-682C-C147-E3A697E064AD}"/>
              </a:ext>
            </a:extLst>
          </p:cNvPr>
          <p:cNvSpPr/>
          <p:nvPr/>
        </p:nvSpPr>
        <p:spPr>
          <a:xfrm>
            <a:off x="321501" y="5414475"/>
            <a:ext cx="1230605" cy="1443525"/>
          </a:xfrm>
          <a:custGeom>
            <a:avLst/>
            <a:gdLst/>
            <a:ahLst/>
            <a:cxnLst/>
            <a:rect l="l" t="t" r="r" b="b"/>
            <a:pathLst>
              <a:path w="1845908" h="2165288">
                <a:moveTo>
                  <a:pt x="0" y="0"/>
                </a:moveTo>
                <a:lnTo>
                  <a:pt x="1845907" y="0"/>
                </a:lnTo>
                <a:lnTo>
                  <a:pt x="1845907" y="2165288"/>
                </a:lnTo>
                <a:lnTo>
                  <a:pt x="0" y="216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FA587EC5-DDE4-4250-7A14-4B86B89CE148}"/>
              </a:ext>
            </a:extLst>
          </p:cNvPr>
          <p:cNvSpPr/>
          <p:nvPr/>
        </p:nvSpPr>
        <p:spPr>
          <a:xfrm rot="825811">
            <a:off x="9745737" y="4991197"/>
            <a:ext cx="769817" cy="1473333"/>
          </a:xfrm>
          <a:custGeom>
            <a:avLst/>
            <a:gdLst/>
            <a:ahLst/>
            <a:cxnLst/>
            <a:rect l="l" t="t" r="r" b="b"/>
            <a:pathLst>
              <a:path w="1154725" h="2210000">
                <a:moveTo>
                  <a:pt x="0" y="0"/>
                </a:moveTo>
                <a:lnTo>
                  <a:pt x="1154725" y="0"/>
                </a:lnTo>
                <a:lnTo>
                  <a:pt x="1154725" y="2210000"/>
                </a:lnTo>
                <a:lnTo>
                  <a:pt x="0" y="221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F6BE011-19E0-F458-DA07-11FE43654579}"/>
              </a:ext>
            </a:extLst>
          </p:cNvPr>
          <p:cNvSpPr/>
          <p:nvPr/>
        </p:nvSpPr>
        <p:spPr>
          <a:xfrm rot="-452747">
            <a:off x="8467364" y="4271685"/>
            <a:ext cx="938785" cy="2063264"/>
          </a:xfrm>
          <a:custGeom>
            <a:avLst/>
            <a:gdLst/>
            <a:ahLst/>
            <a:cxnLst/>
            <a:rect l="l" t="t" r="r" b="b"/>
            <a:pathLst>
              <a:path w="1408178" h="3094896">
                <a:moveTo>
                  <a:pt x="0" y="0"/>
                </a:moveTo>
                <a:lnTo>
                  <a:pt x="1408178" y="0"/>
                </a:lnTo>
                <a:lnTo>
                  <a:pt x="1408178" y="3094896"/>
                </a:lnTo>
                <a:lnTo>
                  <a:pt x="0" y="309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1FAA87D-8AC1-95C3-F0A2-3AC6F6A63986}"/>
              </a:ext>
            </a:extLst>
          </p:cNvPr>
          <p:cNvSpPr/>
          <p:nvPr/>
        </p:nvSpPr>
        <p:spPr>
          <a:xfrm rot="-452747" flipH="1">
            <a:off x="10898556" y="4503073"/>
            <a:ext cx="713283" cy="1567655"/>
          </a:xfrm>
          <a:custGeom>
            <a:avLst/>
            <a:gdLst/>
            <a:ahLst/>
            <a:cxnLst/>
            <a:rect l="l" t="t" r="r" b="b"/>
            <a:pathLst>
              <a:path w="1069924" h="2351482">
                <a:moveTo>
                  <a:pt x="1069924" y="0"/>
                </a:moveTo>
                <a:lnTo>
                  <a:pt x="0" y="0"/>
                </a:lnTo>
                <a:lnTo>
                  <a:pt x="0" y="2351482"/>
                </a:lnTo>
                <a:lnTo>
                  <a:pt x="1069924" y="2351482"/>
                </a:lnTo>
                <a:lnTo>
                  <a:pt x="1069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E67E8F07-7711-4ABB-D26E-6B21517630B3}"/>
              </a:ext>
            </a:extLst>
          </p:cNvPr>
          <p:cNvSpPr txBox="1"/>
          <p:nvPr/>
        </p:nvSpPr>
        <p:spPr>
          <a:xfrm>
            <a:off x="4157349" y="4388619"/>
            <a:ext cx="38773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6"/>
              </a:lnSpc>
            </a:pPr>
            <a:r>
              <a:rPr lang="en-US" sz="3325" b="1" spc="-139">
                <a:solidFill>
                  <a:srgbClr val="FFFCF3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see you next time!</a:t>
            </a:r>
          </a:p>
        </p:txBody>
      </p:sp>
      <p:pic>
        <p:nvPicPr>
          <p:cNvPr id="14" name="Picture 4" descr="Hình ảnh Mũi Tên Hoạt Hình PNG Miễn Phí Tải Về - Lovepik">
            <a:extLst>
              <a:ext uri="{FF2B5EF4-FFF2-40B4-BE49-F238E27FC236}">
                <a16:creationId xmlns:a16="http://schemas.microsoft.com/office/drawing/2014/main" id="{5571AE6B-388E-FDF5-DDB5-C6A1C573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1" b="61754" l="3417" r="52167">
                        <a14:foregroundMark x1="25500" y1="23264" x2="25500" y2="23264"/>
                        <a14:foregroundMark x1="17500" y1="23873" x2="17500" y2="23873"/>
                        <a14:foregroundMark x1="16333" y1="27649" x2="16333" y2="27649"/>
                        <a14:foregroundMark x1="15833" y1="26553" x2="15500" y2="18758"/>
                        <a14:foregroundMark x1="25500" y1="28502" x2="26083" y2="18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" t="3804" r="51359" b="43672"/>
          <a:stretch/>
        </p:blipFill>
        <p:spPr bwMode="auto">
          <a:xfrm flipH="1">
            <a:off x="5550432" y="2385984"/>
            <a:ext cx="24003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45477-924A-37AB-B807-041C722A94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98" y="2691919"/>
            <a:ext cx="2492462" cy="1187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8F43F4-4A1E-C19C-21D5-0E68683A1E29}"/>
              </a:ext>
            </a:extLst>
          </p:cNvPr>
          <p:cNvSpPr/>
          <p:nvPr/>
        </p:nvSpPr>
        <p:spPr>
          <a:xfrm>
            <a:off x="6396040" y="37894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6000" b="1" i="0" u="none" strike="noStrike" kern="120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CÁI</a:t>
            </a:r>
            <a:endParaRPr kumimoji="0" lang="en-US" sz="60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1709E-E6D4-DF0B-F8A2-249AC17668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82" y="1156856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0E3501-2337-2B1F-4DD1-589123CE4F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93" y="1279723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83F07-9B64-29B0-CD99-F21D5C2742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47" y="577966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AB7561-0A94-ABB8-5E0D-12C79BD3E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72" y="1913812"/>
            <a:ext cx="495300" cy="43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0ACBF4-9881-3B08-3FDF-B756B40DCB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09" y="2242907"/>
            <a:ext cx="703929" cy="622706"/>
          </a:xfrm>
          <a:prstGeom prst="rect">
            <a:avLst/>
          </a:prstGeom>
        </p:spPr>
      </p:pic>
      <p:pic>
        <p:nvPicPr>
          <p:cNvPr id="22" name="vongquay">
            <a:hlinkClick r:id="" action="ppaction://media"/>
            <a:extLst>
              <a:ext uri="{FF2B5EF4-FFF2-40B4-BE49-F238E27FC236}">
                <a16:creationId xmlns:a16="http://schemas.microsoft.com/office/drawing/2014/main" id="{60F561DC-EA5C-5123-AF44-1335EED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95281" y="-877561"/>
            <a:ext cx="595978" cy="609600"/>
          </a:xfrm>
          <a:prstGeom prst="rect">
            <a:avLst/>
          </a:prstGeom>
        </p:spPr>
      </p:pic>
      <p:sp>
        <p:nvSpPr>
          <p:cNvPr id="32" name="Freeform 38">
            <a:extLst>
              <a:ext uri="{FF2B5EF4-FFF2-40B4-BE49-F238E27FC236}">
                <a16:creationId xmlns:a16="http://schemas.microsoft.com/office/drawing/2014/main" id="{C29EA8AC-9D8E-813B-8BC1-7A3CD034FA1A}"/>
              </a:ext>
            </a:extLst>
          </p:cNvPr>
          <p:cNvSpPr/>
          <p:nvPr/>
        </p:nvSpPr>
        <p:spPr>
          <a:xfrm>
            <a:off x="-1974072" y="2309703"/>
            <a:ext cx="1506635" cy="1443945"/>
          </a:xfrm>
          <a:custGeom>
            <a:avLst/>
            <a:gdLst>
              <a:gd name="connsiteX0" fmla="*/ 0 w 1312984"/>
              <a:gd name="connsiteY0" fmla="*/ 656492 h 1312984"/>
              <a:gd name="connsiteX1" fmla="*/ 656492 w 1312984"/>
              <a:gd name="connsiteY1" fmla="*/ 0 h 1312984"/>
              <a:gd name="connsiteX2" fmla="*/ 1312984 w 1312984"/>
              <a:gd name="connsiteY2" fmla="*/ 656492 h 1312984"/>
              <a:gd name="connsiteX3" fmla="*/ 656492 w 1312984"/>
              <a:gd name="connsiteY3" fmla="*/ 1312984 h 1312984"/>
              <a:gd name="connsiteX4" fmla="*/ 0 w 1312984"/>
              <a:gd name="connsiteY4" fmla="*/ 656492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984" h="1312984">
                <a:moveTo>
                  <a:pt x="0" y="656492"/>
                </a:moveTo>
                <a:cubicBezTo>
                  <a:pt x="0" y="293921"/>
                  <a:pt x="293921" y="0"/>
                  <a:pt x="656492" y="0"/>
                </a:cubicBezTo>
                <a:cubicBezTo>
                  <a:pt x="1019063" y="0"/>
                  <a:pt x="1312984" y="293921"/>
                  <a:pt x="1312984" y="656492"/>
                </a:cubicBezTo>
                <a:cubicBezTo>
                  <a:pt x="1312984" y="1019063"/>
                  <a:pt x="1019063" y="1312984"/>
                  <a:pt x="656492" y="1312984"/>
                </a:cubicBezTo>
                <a:cubicBezTo>
                  <a:pt x="293921" y="1312984"/>
                  <a:pt x="0" y="1019063"/>
                  <a:pt x="0" y="65649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112" tIns="229112" rIns="229112" bIns="229112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1A9A82-2676-BB20-20E6-C3F3E3141671}"/>
              </a:ext>
            </a:extLst>
          </p:cNvPr>
          <p:cNvGrpSpPr/>
          <p:nvPr/>
        </p:nvGrpSpPr>
        <p:grpSpPr>
          <a:xfrm>
            <a:off x="596479" y="577966"/>
            <a:ext cx="5029879" cy="4992410"/>
            <a:chOff x="6469259" y="1257228"/>
            <a:chExt cx="4916272" cy="48025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35631D9-5FB3-04B4-0CE4-4B375344D734}"/>
                </a:ext>
              </a:extLst>
            </p:cNvPr>
            <p:cNvGrpSpPr/>
            <p:nvPr/>
          </p:nvGrpSpPr>
          <p:grpSpPr>
            <a:xfrm>
              <a:off x="8239129" y="1257228"/>
              <a:ext cx="1244440" cy="1521488"/>
              <a:chOff x="8239129" y="1257228"/>
              <a:chExt cx="1244440" cy="1521488"/>
            </a:xfrm>
          </p:grpSpPr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10357AE6-DB56-4A9D-2A5A-CBEF4C322EFC}"/>
                  </a:ext>
                </a:extLst>
              </p:cNvPr>
              <p:cNvSpPr/>
              <p:nvPr/>
            </p:nvSpPr>
            <p:spPr>
              <a:xfrm>
                <a:off x="8249097" y="1257228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3CF55EC5-42F3-ED17-A5DE-353CE3D34AD5}"/>
                  </a:ext>
                </a:extLst>
              </p:cNvPr>
              <p:cNvSpPr/>
              <p:nvPr/>
            </p:nvSpPr>
            <p:spPr>
              <a:xfrm>
                <a:off x="8239129" y="1688092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C04C4B-7A89-4F68-70BF-0DCC4E6010CD}"/>
                </a:ext>
              </a:extLst>
            </p:cNvPr>
            <p:cNvGrpSpPr/>
            <p:nvPr/>
          </p:nvGrpSpPr>
          <p:grpSpPr>
            <a:xfrm>
              <a:off x="8595154" y="4527709"/>
              <a:ext cx="1234472" cy="1532099"/>
              <a:chOff x="8595154" y="4527709"/>
              <a:chExt cx="1234472" cy="1532099"/>
            </a:xfrm>
          </p:grpSpPr>
          <p:sp>
            <p:nvSpPr>
              <p:cNvPr id="54" name="Freeform 7">
                <a:extLst>
                  <a:ext uri="{FF2B5EF4-FFF2-40B4-BE49-F238E27FC236}">
                    <a16:creationId xmlns:a16="http://schemas.microsoft.com/office/drawing/2014/main" id="{790A83ED-4862-A5C2-AB8F-47040B493AF9}"/>
                  </a:ext>
                </a:extLst>
              </p:cNvPr>
              <p:cNvSpPr/>
              <p:nvPr/>
            </p:nvSpPr>
            <p:spPr>
              <a:xfrm>
                <a:off x="8595154" y="4527709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1BECFBB-5A44-AA3C-BAA6-177E528F5845}"/>
                  </a:ext>
                </a:extLst>
              </p:cNvPr>
              <p:cNvSpPr/>
              <p:nvPr/>
            </p:nvSpPr>
            <p:spPr>
              <a:xfrm>
                <a:off x="8604942" y="4969184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D597A96-EC1E-91E9-D016-CAFED16DC5FF}"/>
                </a:ext>
              </a:extLst>
            </p:cNvPr>
            <p:cNvGrpSpPr/>
            <p:nvPr/>
          </p:nvGrpSpPr>
          <p:grpSpPr>
            <a:xfrm>
              <a:off x="6469259" y="3082327"/>
              <a:ext cx="1289916" cy="1449849"/>
              <a:chOff x="6469259" y="3082327"/>
              <a:chExt cx="1289916" cy="1449849"/>
            </a:xfrm>
          </p:grpSpPr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9A0D119C-AC69-FBF7-E625-62965F62074E}"/>
                  </a:ext>
                </a:extLst>
              </p:cNvPr>
              <p:cNvSpPr/>
              <p:nvPr/>
            </p:nvSpPr>
            <p:spPr>
              <a:xfrm>
                <a:off x="6469259" y="3082327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A046480F-073E-9E18-A810-274A8F235B47}"/>
                  </a:ext>
                </a:extLst>
              </p:cNvPr>
              <p:cNvSpPr/>
              <p:nvPr/>
            </p:nvSpPr>
            <p:spPr>
              <a:xfrm>
                <a:off x="6670614" y="3441552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7920499-0AF6-F781-359D-2DD1F1F73B46}"/>
                </a:ext>
              </a:extLst>
            </p:cNvPr>
            <p:cNvGrpSpPr/>
            <p:nvPr/>
          </p:nvGrpSpPr>
          <p:grpSpPr>
            <a:xfrm>
              <a:off x="10008973" y="2948916"/>
              <a:ext cx="1283555" cy="1442637"/>
              <a:chOff x="10008973" y="2948916"/>
              <a:chExt cx="1283555" cy="1442637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4D515DC2-48FC-EA11-D218-816CAA729F88}"/>
                  </a:ext>
                </a:extLst>
              </p:cNvPr>
              <p:cNvSpPr/>
              <p:nvPr/>
            </p:nvSpPr>
            <p:spPr>
              <a:xfrm>
                <a:off x="10008973" y="2948916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3009809A-0378-536A-4B6D-044F8B82FE4D}"/>
                  </a:ext>
                </a:extLst>
              </p:cNvPr>
              <p:cNvSpPr/>
              <p:nvPr/>
            </p:nvSpPr>
            <p:spPr>
              <a:xfrm>
                <a:off x="10203967" y="330092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1ECE12D-2A30-11F9-5C77-5CA5456BD65F}"/>
                </a:ext>
              </a:extLst>
            </p:cNvPr>
            <p:cNvGrpSpPr/>
            <p:nvPr/>
          </p:nvGrpSpPr>
          <p:grpSpPr>
            <a:xfrm>
              <a:off x="6935467" y="1755726"/>
              <a:ext cx="1289891" cy="1531264"/>
              <a:chOff x="6935467" y="1755726"/>
              <a:chExt cx="1289891" cy="1531264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FC546834-7CBB-691F-6D44-4DC56059FB04}"/>
                  </a:ext>
                </a:extLst>
              </p:cNvPr>
              <p:cNvSpPr/>
              <p:nvPr/>
            </p:nvSpPr>
            <p:spPr>
              <a:xfrm>
                <a:off x="6935467" y="1755726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98B0410E-52FC-5967-356C-845546F5F32F}"/>
                  </a:ext>
                </a:extLst>
              </p:cNvPr>
              <p:cNvSpPr/>
              <p:nvPr/>
            </p:nvSpPr>
            <p:spPr>
              <a:xfrm>
                <a:off x="7136797" y="2196366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68EBD2-44C8-0B37-7B6F-05E24CAC22BE}"/>
                </a:ext>
              </a:extLst>
            </p:cNvPr>
            <p:cNvGrpSpPr/>
            <p:nvPr/>
          </p:nvGrpSpPr>
          <p:grpSpPr>
            <a:xfrm>
              <a:off x="9693502" y="4195369"/>
              <a:ext cx="1289891" cy="1531264"/>
              <a:chOff x="9693502" y="4195369"/>
              <a:chExt cx="1289891" cy="1531264"/>
            </a:xfrm>
          </p:grpSpPr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B9D3F8C5-BC68-9761-471E-BAC09D41616F}"/>
                  </a:ext>
                </a:extLst>
              </p:cNvPr>
              <p:cNvSpPr/>
              <p:nvPr/>
            </p:nvSpPr>
            <p:spPr>
              <a:xfrm>
                <a:off x="9693502" y="4195369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43">
                <a:extLst>
                  <a:ext uri="{FF2B5EF4-FFF2-40B4-BE49-F238E27FC236}">
                    <a16:creationId xmlns:a16="http://schemas.microsoft.com/office/drawing/2014/main" id="{1D64D770-4E0E-DC8B-BB85-50BA67EC12D9}"/>
                  </a:ext>
                </a:extLst>
              </p:cNvPr>
              <p:cNvSpPr/>
              <p:nvPr/>
            </p:nvSpPr>
            <p:spPr>
              <a:xfrm>
                <a:off x="9894832" y="463600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9C56F3-BDFE-99D4-3206-1B5B5B5E6E73}"/>
                </a:ext>
              </a:extLst>
            </p:cNvPr>
            <p:cNvGrpSpPr/>
            <p:nvPr/>
          </p:nvGrpSpPr>
          <p:grpSpPr>
            <a:xfrm>
              <a:off x="6658896" y="4273267"/>
              <a:ext cx="2110468" cy="1546570"/>
              <a:chOff x="6658896" y="4273267"/>
              <a:chExt cx="2110468" cy="1546570"/>
            </a:xfrm>
          </p:grpSpPr>
          <p:pic>
            <p:nvPicPr>
              <p:cNvPr id="44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B3F06D60-E90E-A59C-3379-30C4EA51F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8896" y="427326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B3A44A9-764F-6517-25C4-AAD91D7C69F6}"/>
                  </a:ext>
                </a:extLst>
              </p:cNvPr>
              <p:cNvSpPr/>
              <p:nvPr/>
            </p:nvSpPr>
            <p:spPr>
              <a:xfrm>
                <a:off x="7061643" y="4729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93027B0-056E-0FD2-A9D4-24D216360C86}"/>
                </a:ext>
              </a:extLst>
            </p:cNvPr>
            <p:cNvGrpSpPr/>
            <p:nvPr/>
          </p:nvGrpSpPr>
          <p:grpSpPr>
            <a:xfrm>
              <a:off x="9275063" y="1644637"/>
              <a:ext cx="2110468" cy="1558200"/>
              <a:chOff x="9275063" y="1644637"/>
              <a:chExt cx="2110468" cy="1558200"/>
            </a:xfrm>
          </p:grpSpPr>
          <p:pic>
            <p:nvPicPr>
              <p:cNvPr id="42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DBC41145-A604-B735-E238-59D1ED494E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5063" y="164463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48405D57-DF2C-2894-5428-6BD08588A6B6}"/>
                  </a:ext>
                </a:extLst>
              </p:cNvPr>
              <p:cNvSpPr/>
              <p:nvPr/>
            </p:nvSpPr>
            <p:spPr>
              <a:xfrm>
                <a:off x="9688301" y="2112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93DD86-897F-8E54-270D-49D720E5F192}"/>
              </a:ext>
            </a:extLst>
          </p:cNvPr>
          <p:cNvGrpSpPr/>
          <p:nvPr/>
        </p:nvGrpSpPr>
        <p:grpSpPr>
          <a:xfrm>
            <a:off x="2350421" y="2033612"/>
            <a:ext cx="1767819" cy="2099037"/>
            <a:chOff x="8239129" y="1257228"/>
            <a:chExt cx="1244440" cy="1521488"/>
          </a:xfrm>
        </p:grpSpPr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36E25846-5E5B-39A8-6BDE-B4E972D1351C}"/>
                </a:ext>
              </a:extLst>
            </p:cNvPr>
            <p:cNvSpPr/>
            <p:nvPr/>
          </p:nvSpPr>
          <p:spPr>
            <a:xfrm>
              <a:off x="8249097" y="1257228"/>
              <a:ext cx="1234472" cy="1302386"/>
            </a:xfrm>
            <a:custGeom>
              <a:avLst/>
              <a:gdLst/>
              <a:ahLst/>
              <a:cxnLst/>
              <a:rect l="l" t="t" r="r" b="b"/>
              <a:pathLst>
                <a:path w="3976772" h="4241890">
                  <a:moveTo>
                    <a:pt x="0" y="0"/>
                  </a:moveTo>
                  <a:lnTo>
                    <a:pt x="3976772" y="0"/>
                  </a:lnTo>
                  <a:lnTo>
                    <a:pt x="3976772" y="4241890"/>
                  </a:lnTo>
                  <a:lnTo>
                    <a:pt x="0" y="424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8908BE96-F28A-76A5-A6D3-A9F3F243DF26}"/>
                </a:ext>
              </a:extLst>
            </p:cNvPr>
            <p:cNvSpPr/>
            <p:nvPr/>
          </p:nvSpPr>
          <p:spPr>
            <a:xfrm>
              <a:off x="8239129" y="1688092"/>
              <a:ext cx="1088560" cy="1090624"/>
            </a:xfrm>
            <a:custGeom>
              <a:avLst/>
              <a:gdLst>
                <a:gd name="connsiteX0" fmla="*/ 0 w 1312984"/>
                <a:gd name="connsiteY0" fmla="*/ 656492 h 1312984"/>
                <a:gd name="connsiteX1" fmla="*/ 656492 w 1312984"/>
                <a:gd name="connsiteY1" fmla="*/ 0 h 1312984"/>
                <a:gd name="connsiteX2" fmla="*/ 1312984 w 1312984"/>
                <a:gd name="connsiteY2" fmla="*/ 656492 h 1312984"/>
                <a:gd name="connsiteX3" fmla="*/ 656492 w 1312984"/>
                <a:gd name="connsiteY3" fmla="*/ 1312984 h 1312984"/>
                <a:gd name="connsiteX4" fmla="*/ 0 w 1312984"/>
                <a:gd name="connsiteY4" fmla="*/ 656492 h 13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84" h="1312984">
                  <a:moveTo>
                    <a:pt x="0" y="656492"/>
                  </a:moveTo>
                  <a:cubicBezTo>
                    <a:pt x="0" y="293921"/>
                    <a:pt x="293921" y="0"/>
                    <a:pt x="656492" y="0"/>
                  </a:cubicBezTo>
                  <a:cubicBezTo>
                    <a:pt x="1019063" y="0"/>
                    <a:pt x="1312984" y="293921"/>
                    <a:pt x="1312984" y="656492"/>
                  </a:cubicBezTo>
                  <a:cubicBezTo>
                    <a:pt x="1312984" y="1019063"/>
                    <a:pt x="1019063" y="1312984"/>
                    <a:pt x="656492" y="1312984"/>
                  </a:cubicBezTo>
                  <a:cubicBezTo>
                    <a:pt x="293921" y="1312984"/>
                    <a:pt x="0" y="1019063"/>
                    <a:pt x="0" y="656492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112" tIns="229112" rIns="229112" bIns="229112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0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89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22222E-6 L 4.58333E-6 -0.0240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2628900" y="-2705101"/>
            <a:ext cx="6858000" cy="122682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213679" y="3428999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8777921" y="1183383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281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ECE1D46A-8D84-5723-724A-3CE8901ED1BC}"/>
              </a:ext>
            </a:extLst>
          </p:cNvPr>
          <p:cNvSpPr/>
          <p:nvPr/>
        </p:nvSpPr>
        <p:spPr>
          <a:xfrm>
            <a:off x="-141526" y="2866511"/>
            <a:ext cx="13117191" cy="4175639"/>
          </a:xfrm>
          <a:custGeom>
            <a:avLst/>
            <a:gdLst/>
            <a:ahLst/>
            <a:cxnLst/>
            <a:rect l="l" t="t" r="r" b="b"/>
            <a:pathLst>
              <a:path w="19675786" h="6263458">
                <a:moveTo>
                  <a:pt x="0" y="0"/>
                </a:moveTo>
                <a:lnTo>
                  <a:pt x="19675785" y="0"/>
                </a:lnTo>
                <a:lnTo>
                  <a:pt x="19675785" y="6263458"/>
                </a:lnTo>
                <a:lnTo>
                  <a:pt x="0" y="626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2FD0B2-237C-682C-C147-E3A697E064AD}"/>
              </a:ext>
            </a:extLst>
          </p:cNvPr>
          <p:cNvSpPr/>
          <p:nvPr/>
        </p:nvSpPr>
        <p:spPr>
          <a:xfrm>
            <a:off x="321501" y="5414475"/>
            <a:ext cx="1230605" cy="1443525"/>
          </a:xfrm>
          <a:custGeom>
            <a:avLst/>
            <a:gdLst/>
            <a:ahLst/>
            <a:cxnLst/>
            <a:rect l="l" t="t" r="r" b="b"/>
            <a:pathLst>
              <a:path w="1845908" h="2165288">
                <a:moveTo>
                  <a:pt x="0" y="0"/>
                </a:moveTo>
                <a:lnTo>
                  <a:pt x="1845907" y="0"/>
                </a:lnTo>
                <a:lnTo>
                  <a:pt x="1845907" y="2165288"/>
                </a:lnTo>
                <a:lnTo>
                  <a:pt x="0" y="216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FA587EC5-DDE4-4250-7A14-4B86B89CE148}"/>
              </a:ext>
            </a:extLst>
          </p:cNvPr>
          <p:cNvSpPr/>
          <p:nvPr/>
        </p:nvSpPr>
        <p:spPr>
          <a:xfrm rot="825811">
            <a:off x="9745737" y="4991197"/>
            <a:ext cx="769817" cy="1473333"/>
          </a:xfrm>
          <a:custGeom>
            <a:avLst/>
            <a:gdLst/>
            <a:ahLst/>
            <a:cxnLst/>
            <a:rect l="l" t="t" r="r" b="b"/>
            <a:pathLst>
              <a:path w="1154725" h="2210000">
                <a:moveTo>
                  <a:pt x="0" y="0"/>
                </a:moveTo>
                <a:lnTo>
                  <a:pt x="1154725" y="0"/>
                </a:lnTo>
                <a:lnTo>
                  <a:pt x="1154725" y="2210000"/>
                </a:lnTo>
                <a:lnTo>
                  <a:pt x="0" y="221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F6BE011-19E0-F458-DA07-11FE43654579}"/>
              </a:ext>
            </a:extLst>
          </p:cNvPr>
          <p:cNvSpPr/>
          <p:nvPr/>
        </p:nvSpPr>
        <p:spPr>
          <a:xfrm rot="-452747">
            <a:off x="8467364" y="4271685"/>
            <a:ext cx="938785" cy="2063264"/>
          </a:xfrm>
          <a:custGeom>
            <a:avLst/>
            <a:gdLst/>
            <a:ahLst/>
            <a:cxnLst/>
            <a:rect l="l" t="t" r="r" b="b"/>
            <a:pathLst>
              <a:path w="1408178" h="3094896">
                <a:moveTo>
                  <a:pt x="0" y="0"/>
                </a:moveTo>
                <a:lnTo>
                  <a:pt x="1408178" y="0"/>
                </a:lnTo>
                <a:lnTo>
                  <a:pt x="1408178" y="3094896"/>
                </a:lnTo>
                <a:lnTo>
                  <a:pt x="0" y="309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1FAA87D-8AC1-95C3-F0A2-3AC6F6A63986}"/>
              </a:ext>
            </a:extLst>
          </p:cNvPr>
          <p:cNvSpPr/>
          <p:nvPr/>
        </p:nvSpPr>
        <p:spPr>
          <a:xfrm rot="-452747" flipH="1">
            <a:off x="10898556" y="4503073"/>
            <a:ext cx="713283" cy="1567655"/>
          </a:xfrm>
          <a:custGeom>
            <a:avLst/>
            <a:gdLst/>
            <a:ahLst/>
            <a:cxnLst/>
            <a:rect l="l" t="t" r="r" b="b"/>
            <a:pathLst>
              <a:path w="1069924" h="2351482">
                <a:moveTo>
                  <a:pt x="1069924" y="0"/>
                </a:moveTo>
                <a:lnTo>
                  <a:pt x="0" y="0"/>
                </a:lnTo>
                <a:lnTo>
                  <a:pt x="0" y="2351482"/>
                </a:lnTo>
                <a:lnTo>
                  <a:pt x="1069924" y="2351482"/>
                </a:lnTo>
                <a:lnTo>
                  <a:pt x="1069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E67E8F07-7711-4ABB-D26E-6B21517630B3}"/>
              </a:ext>
            </a:extLst>
          </p:cNvPr>
          <p:cNvSpPr txBox="1"/>
          <p:nvPr/>
        </p:nvSpPr>
        <p:spPr>
          <a:xfrm>
            <a:off x="4157349" y="4388619"/>
            <a:ext cx="38773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6"/>
              </a:lnSpc>
            </a:pPr>
            <a:r>
              <a:rPr lang="en-US" sz="3325" b="1" spc="-139">
                <a:solidFill>
                  <a:srgbClr val="FFFCF3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see you next time!</a:t>
            </a:r>
          </a:p>
        </p:txBody>
      </p:sp>
      <p:pic>
        <p:nvPicPr>
          <p:cNvPr id="14" name="Picture 4" descr="Hình ảnh Mũi Tên Hoạt Hình PNG Miễn Phí Tải Về - Lovepik">
            <a:extLst>
              <a:ext uri="{FF2B5EF4-FFF2-40B4-BE49-F238E27FC236}">
                <a16:creationId xmlns:a16="http://schemas.microsoft.com/office/drawing/2014/main" id="{5571AE6B-388E-FDF5-DDB5-C6A1C573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1" b="61754" l="3417" r="52167">
                        <a14:foregroundMark x1="25500" y1="23264" x2="25500" y2="23264"/>
                        <a14:foregroundMark x1="17500" y1="23873" x2="17500" y2="23873"/>
                        <a14:foregroundMark x1="16333" y1="27649" x2="16333" y2="27649"/>
                        <a14:foregroundMark x1="15833" y1="26553" x2="15500" y2="18758"/>
                        <a14:foregroundMark x1="25500" y1="28502" x2="26083" y2="18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" t="3804" r="51359" b="43672"/>
          <a:stretch/>
        </p:blipFill>
        <p:spPr bwMode="auto">
          <a:xfrm flipH="1">
            <a:off x="5550432" y="2385984"/>
            <a:ext cx="24003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45477-924A-37AB-B807-041C722A94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98" y="2691919"/>
            <a:ext cx="2492462" cy="1187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8F43F4-4A1E-C19C-21D5-0E68683A1E29}"/>
              </a:ext>
            </a:extLst>
          </p:cNvPr>
          <p:cNvSpPr/>
          <p:nvPr/>
        </p:nvSpPr>
        <p:spPr>
          <a:xfrm>
            <a:off x="6396040" y="37894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6000" b="1" i="0" u="none" strike="noStrike" kern="120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CÁI</a:t>
            </a:r>
            <a:endParaRPr kumimoji="0" lang="en-US" sz="60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1709E-E6D4-DF0B-F8A2-249AC17668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82" y="1156856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0E3501-2337-2B1F-4DD1-589123CE4F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93" y="1279723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83F07-9B64-29B0-CD99-F21D5C2742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47" y="577966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AB7561-0A94-ABB8-5E0D-12C79BD3E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72" y="1913812"/>
            <a:ext cx="495300" cy="43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0ACBF4-9881-3B08-3FDF-B756B40DCB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09" y="2242907"/>
            <a:ext cx="703929" cy="622706"/>
          </a:xfrm>
          <a:prstGeom prst="rect">
            <a:avLst/>
          </a:prstGeom>
        </p:spPr>
      </p:pic>
      <p:pic>
        <p:nvPicPr>
          <p:cNvPr id="22" name="vongquay">
            <a:hlinkClick r:id="" action="ppaction://media"/>
            <a:extLst>
              <a:ext uri="{FF2B5EF4-FFF2-40B4-BE49-F238E27FC236}">
                <a16:creationId xmlns:a16="http://schemas.microsoft.com/office/drawing/2014/main" id="{60F561DC-EA5C-5123-AF44-1335EED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95281" y="-877561"/>
            <a:ext cx="595978" cy="609600"/>
          </a:xfrm>
          <a:prstGeom prst="rect">
            <a:avLst/>
          </a:prstGeom>
        </p:spPr>
      </p:pic>
      <p:sp>
        <p:nvSpPr>
          <p:cNvPr id="32" name="Freeform 38">
            <a:extLst>
              <a:ext uri="{FF2B5EF4-FFF2-40B4-BE49-F238E27FC236}">
                <a16:creationId xmlns:a16="http://schemas.microsoft.com/office/drawing/2014/main" id="{C29EA8AC-9D8E-813B-8BC1-7A3CD034FA1A}"/>
              </a:ext>
            </a:extLst>
          </p:cNvPr>
          <p:cNvSpPr/>
          <p:nvPr/>
        </p:nvSpPr>
        <p:spPr>
          <a:xfrm>
            <a:off x="-1974072" y="2309703"/>
            <a:ext cx="1506635" cy="1443945"/>
          </a:xfrm>
          <a:custGeom>
            <a:avLst/>
            <a:gdLst>
              <a:gd name="connsiteX0" fmla="*/ 0 w 1312984"/>
              <a:gd name="connsiteY0" fmla="*/ 656492 h 1312984"/>
              <a:gd name="connsiteX1" fmla="*/ 656492 w 1312984"/>
              <a:gd name="connsiteY1" fmla="*/ 0 h 1312984"/>
              <a:gd name="connsiteX2" fmla="*/ 1312984 w 1312984"/>
              <a:gd name="connsiteY2" fmla="*/ 656492 h 1312984"/>
              <a:gd name="connsiteX3" fmla="*/ 656492 w 1312984"/>
              <a:gd name="connsiteY3" fmla="*/ 1312984 h 1312984"/>
              <a:gd name="connsiteX4" fmla="*/ 0 w 1312984"/>
              <a:gd name="connsiteY4" fmla="*/ 656492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984" h="1312984">
                <a:moveTo>
                  <a:pt x="0" y="656492"/>
                </a:moveTo>
                <a:cubicBezTo>
                  <a:pt x="0" y="293921"/>
                  <a:pt x="293921" y="0"/>
                  <a:pt x="656492" y="0"/>
                </a:cubicBezTo>
                <a:cubicBezTo>
                  <a:pt x="1019063" y="0"/>
                  <a:pt x="1312984" y="293921"/>
                  <a:pt x="1312984" y="656492"/>
                </a:cubicBezTo>
                <a:cubicBezTo>
                  <a:pt x="1312984" y="1019063"/>
                  <a:pt x="1019063" y="1312984"/>
                  <a:pt x="656492" y="1312984"/>
                </a:cubicBezTo>
                <a:cubicBezTo>
                  <a:pt x="293921" y="1312984"/>
                  <a:pt x="0" y="1019063"/>
                  <a:pt x="0" y="65649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112" tIns="229112" rIns="229112" bIns="229112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1A9A82-2676-BB20-20E6-C3F3E3141671}"/>
              </a:ext>
            </a:extLst>
          </p:cNvPr>
          <p:cNvGrpSpPr/>
          <p:nvPr/>
        </p:nvGrpSpPr>
        <p:grpSpPr>
          <a:xfrm>
            <a:off x="596479" y="577966"/>
            <a:ext cx="5029879" cy="4992410"/>
            <a:chOff x="6469259" y="1257228"/>
            <a:chExt cx="4916272" cy="48025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35631D9-5FB3-04B4-0CE4-4B375344D734}"/>
                </a:ext>
              </a:extLst>
            </p:cNvPr>
            <p:cNvGrpSpPr/>
            <p:nvPr/>
          </p:nvGrpSpPr>
          <p:grpSpPr>
            <a:xfrm>
              <a:off x="8239129" y="1257228"/>
              <a:ext cx="1244440" cy="1521488"/>
              <a:chOff x="8239129" y="1257228"/>
              <a:chExt cx="1244440" cy="1521488"/>
            </a:xfrm>
          </p:grpSpPr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10357AE6-DB56-4A9D-2A5A-CBEF4C322EFC}"/>
                  </a:ext>
                </a:extLst>
              </p:cNvPr>
              <p:cNvSpPr/>
              <p:nvPr/>
            </p:nvSpPr>
            <p:spPr>
              <a:xfrm>
                <a:off x="8249097" y="1257228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3CF55EC5-42F3-ED17-A5DE-353CE3D34AD5}"/>
                  </a:ext>
                </a:extLst>
              </p:cNvPr>
              <p:cNvSpPr/>
              <p:nvPr/>
            </p:nvSpPr>
            <p:spPr>
              <a:xfrm>
                <a:off x="8239129" y="1688092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C04C4B-7A89-4F68-70BF-0DCC4E6010CD}"/>
                </a:ext>
              </a:extLst>
            </p:cNvPr>
            <p:cNvGrpSpPr/>
            <p:nvPr/>
          </p:nvGrpSpPr>
          <p:grpSpPr>
            <a:xfrm>
              <a:off x="8595154" y="4527709"/>
              <a:ext cx="1234472" cy="1532099"/>
              <a:chOff x="8595154" y="4527709"/>
              <a:chExt cx="1234472" cy="1532099"/>
            </a:xfrm>
          </p:grpSpPr>
          <p:sp>
            <p:nvSpPr>
              <p:cNvPr id="54" name="Freeform 7">
                <a:extLst>
                  <a:ext uri="{FF2B5EF4-FFF2-40B4-BE49-F238E27FC236}">
                    <a16:creationId xmlns:a16="http://schemas.microsoft.com/office/drawing/2014/main" id="{790A83ED-4862-A5C2-AB8F-47040B493AF9}"/>
                  </a:ext>
                </a:extLst>
              </p:cNvPr>
              <p:cNvSpPr/>
              <p:nvPr/>
            </p:nvSpPr>
            <p:spPr>
              <a:xfrm>
                <a:off x="8595154" y="4527709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1BECFBB-5A44-AA3C-BAA6-177E528F5845}"/>
                  </a:ext>
                </a:extLst>
              </p:cNvPr>
              <p:cNvSpPr/>
              <p:nvPr/>
            </p:nvSpPr>
            <p:spPr>
              <a:xfrm>
                <a:off x="8604942" y="4969184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D597A96-EC1E-91E9-D016-CAFED16DC5FF}"/>
                </a:ext>
              </a:extLst>
            </p:cNvPr>
            <p:cNvGrpSpPr/>
            <p:nvPr/>
          </p:nvGrpSpPr>
          <p:grpSpPr>
            <a:xfrm>
              <a:off x="6469259" y="3082327"/>
              <a:ext cx="1289916" cy="1449849"/>
              <a:chOff x="6469259" y="3082327"/>
              <a:chExt cx="1289916" cy="1449849"/>
            </a:xfrm>
          </p:grpSpPr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9A0D119C-AC69-FBF7-E625-62965F62074E}"/>
                  </a:ext>
                </a:extLst>
              </p:cNvPr>
              <p:cNvSpPr/>
              <p:nvPr/>
            </p:nvSpPr>
            <p:spPr>
              <a:xfrm>
                <a:off x="6469259" y="3082327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A046480F-073E-9E18-A810-274A8F235B47}"/>
                  </a:ext>
                </a:extLst>
              </p:cNvPr>
              <p:cNvSpPr/>
              <p:nvPr/>
            </p:nvSpPr>
            <p:spPr>
              <a:xfrm>
                <a:off x="6670614" y="3441552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7920499-0AF6-F781-359D-2DD1F1F73B46}"/>
                </a:ext>
              </a:extLst>
            </p:cNvPr>
            <p:cNvGrpSpPr/>
            <p:nvPr/>
          </p:nvGrpSpPr>
          <p:grpSpPr>
            <a:xfrm>
              <a:off x="10008973" y="2948916"/>
              <a:ext cx="1283555" cy="1442637"/>
              <a:chOff x="10008973" y="2948916"/>
              <a:chExt cx="1283555" cy="1442637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4D515DC2-48FC-EA11-D218-816CAA729F88}"/>
                  </a:ext>
                </a:extLst>
              </p:cNvPr>
              <p:cNvSpPr/>
              <p:nvPr/>
            </p:nvSpPr>
            <p:spPr>
              <a:xfrm>
                <a:off x="10008973" y="2948916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3009809A-0378-536A-4B6D-044F8B82FE4D}"/>
                  </a:ext>
                </a:extLst>
              </p:cNvPr>
              <p:cNvSpPr/>
              <p:nvPr/>
            </p:nvSpPr>
            <p:spPr>
              <a:xfrm>
                <a:off x="10203967" y="330092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1ECE12D-2A30-11F9-5C77-5CA5456BD65F}"/>
                </a:ext>
              </a:extLst>
            </p:cNvPr>
            <p:cNvGrpSpPr/>
            <p:nvPr/>
          </p:nvGrpSpPr>
          <p:grpSpPr>
            <a:xfrm>
              <a:off x="6935467" y="1755726"/>
              <a:ext cx="1289891" cy="1531264"/>
              <a:chOff x="6935467" y="1755726"/>
              <a:chExt cx="1289891" cy="1531264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FC546834-7CBB-691F-6D44-4DC56059FB04}"/>
                  </a:ext>
                </a:extLst>
              </p:cNvPr>
              <p:cNvSpPr/>
              <p:nvPr/>
            </p:nvSpPr>
            <p:spPr>
              <a:xfrm>
                <a:off x="6935467" y="1755726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98B0410E-52FC-5967-356C-845546F5F32F}"/>
                  </a:ext>
                </a:extLst>
              </p:cNvPr>
              <p:cNvSpPr/>
              <p:nvPr/>
            </p:nvSpPr>
            <p:spPr>
              <a:xfrm>
                <a:off x="7136797" y="2196366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68EBD2-44C8-0B37-7B6F-05E24CAC22BE}"/>
                </a:ext>
              </a:extLst>
            </p:cNvPr>
            <p:cNvGrpSpPr/>
            <p:nvPr/>
          </p:nvGrpSpPr>
          <p:grpSpPr>
            <a:xfrm>
              <a:off x="9693502" y="4195369"/>
              <a:ext cx="1289891" cy="1531264"/>
              <a:chOff x="9693502" y="4195369"/>
              <a:chExt cx="1289891" cy="1531264"/>
            </a:xfrm>
          </p:grpSpPr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B9D3F8C5-BC68-9761-471E-BAC09D41616F}"/>
                  </a:ext>
                </a:extLst>
              </p:cNvPr>
              <p:cNvSpPr/>
              <p:nvPr/>
            </p:nvSpPr>
            <p:spPr>
              <a:xfrm>
                <a:off x="9693502" y="4195369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43">
                <a:extLst>
                  <a:ext uri="{FF2B5EF4-FFF2-40B4-BE49-F238E27FC236}">
                    <a16:creationId xmlns:a16="http://schemas.microsoft.com/office/drawing/2014/main" id="{1D64D770-4E0E-DC8B-BB85-50BA67EC12D9}"/>
                  </a:ext>
                </a:extLst>
              </p:cNvPr>
              <p:cNvSpPr/>
              <p:nvPr/>
            </p:nvSpPr>
            <p:spPr>
              <a:xfrm>
                <a:off x="9894832" y="463600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9C56F3-BDFE-99D4-3206-1B5B5B5E6E73}"/>
                </a:ext>
              </a:extLst>
            </p:cNvPr>
            <p:cNvGrpSpPr/>
            <p:nvPr/>
          </p:nvGrpSpPr>
          <p:grpSpPr>
            <a:xfrm>
              <a:off x="6658896" y="4273267"/>
              <a:ext cx="2110468" cy="1546570"/>
              <a:chOff x="6658896" y="4273267"/>
              <a:chExt cx="2110468" cy="1546570"/>
            </a:xfrm>
          </p:grpSpPr>
          <p:pic>
            <p:nvPicPr>
              <p:cNvPr id="44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B3F06D60-E90E-A59C-3379-30C4EA51F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8896" y="427326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B3A44A9-764F-6517-25C4-AAD91D7C69F6}"/>
                  </a:ext>
                </a:extLst>
              </p:cNvPr>
              <p:cNvSpPr/>
              <p:nvPr/>
            </p:nvSpPr>
            <p:spPr>
              <a:xfrm>
                <a:off x="7061643" y="4729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93027B0-056E-0FD2-A9D4-24D216360C86}"/>
                </a:ext>
              </a:extLst>
            </p:cNvPr>
            <p:cNvGrpSpPr/>
            <p:nvPr/>
          </p:nvGrpSpPr>
          <p:grpSpPr>
            <a:xfrm>
              <a:off x="9275063" y="1644637"/>
              <a:ext cx="2110468" cy="1558200"/>
              <a:chOff x="9275063" y="1644637"/>
              <a:chExt cx="2110468" cy="1558200"/>
            </a:xfrm>
          </p:grpSpPr>
          <p:pic>
            <p:nvPicPr>
              <p:cNvPr id="42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DBC41145-A604-B735-E238-59D1ED494E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5063" y="164463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48405D57-DF2C-2894-5428-6BD08588A6B6}"/>
                  </a:ext>
                </a:extLst>
              </p:cNvPr>
              <p:cNvSpPr/>
              <p:nvPr/>
            </p:nvSpPr>
            <p:spPr>
              <a:xfrm>
                <a:off x="9688301" y="2112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93DD86-897F-8E54-270D-49D720E5F192}"/>
              </a:ext>
            </a:extLst>
          </p:cNvPr>
          <p:cNvGrpSpPr/>
          <p:nvPr/>
        </p:nvGrpSpPr>
        <p:grpSpPr>
          <a:xfrm>
            <a:off x="-2045703" y="2219795"/>
            <a:ext cx="1767819" cy="2099037"/>
            <a:chOff x="8239129" y="1257228"/>
            <a:chExt cx="1244440" cy="1521488"/>
          </a:xfrm>
        </p:grpSpPr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36E25846-5E5B-39A8-6BDE-B4E972D1351C}"/>
                </a:ext>
              </a:extLst>
            </p:cNvPr>
            <p:cNvSpPr/>
            <p:nvPr/>
          </p:nvSpPr>
          <p:spPr>
            <a:xfrm>
              <a:off x="8249097" y="1257228"/>
              <a:ext cx="1234472" cy="1302386"/>
            </a:xfrm>
            <a:custGeom>
              <a:avLst/>
              <a:gdLst/>
              <a:ahLst/>
              <a:cxnLst/>
              <a:rect l="l" t="t" r="r" b="b"/>
              <a:pathLst>
                <a:path w="3976772" h="4241890">
                  <a:moveTo>
                    <a:pt x="0" y="0"/>
                  </a:moveTo>
                  <a:lnTo>
                    <a:pt x="3976772" y="0"/>
                  </a:lnTo>
                  <a:lnTo>
                    <a:pt x="3976772" y="4241890"/>
                  </a:lnTo>
                  <a:lnTo>
                    <a:pt x="0" y="424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8908BE96-F28A-76A5-A6D3-A9F3F243DF26}"/>
                </a:ext>
              </a:extLst>
            </p:cNvPr>
            <p:cNvSpPr/>
            <p:nvPr/>
          </p:nvSpPr>
          <p:spPr>
            <a:xfrm>
              <a:off x="8239129" y="1688092"/>
              <a:ext cx="1088560" cy="1090624"/>
            </a:xfrm>
            <a:custGeom>
              <a:avLst/>
              <a:gdLst>
                <a:gd name="connsiteX0" fmla="*/ 0 w 1312984"/>
                <a:gd name="connsiteY0" fmla="*/ 656492 h 1312984"/>
                <a:gd name="connsiteX1" fmla="*/ 656492 w 1312984"/>
                <a:gd name="connsiteY1" fmla="*/ 0 h 1312984"/>
                <a:gd name="connsiteX2" fmla="*/ 1312984 w 1312984"/>
                <a:gd name="connsiteY2" fmla="*/ 656492 h 1312984"/>
                <a:gd name="connsiteX3" fmla="*/ 656492 w 1312984"/>
                <a:gd name="connsiteY3" fmla="*/ 1312984 h 1312984"/>
                <a:gd name="connsiteX4" fmla="*/ 0 w 1312984"/>
                <a:gd name="connsiteY4" fmla="*/ 656492 h 13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84" h="1312984">
                  <a:moveTo>
                    <a:pt x="0" y="656492"/>
                  </a:moveTo>
                  <a:cubicBezTo>
                    <a:pt x="0" y="293921"/>
                    <a:pt x="293921" y="0"/>
                    <a:pt x="656492" y="0"/>
                  </a:cubicBezTo>
                  <a:cubicBezTo>
                    <a:pt x="1019063" y="0"/>
                    <a:pt x="1312984" y="293921"/>
                    <a:pt x="1312984" y="656492"/>
                  </a:cubicBezTo>
                  <a:cubicBezTo>
                    <a:pt x="1312984" y="1019063"/>
                    <a:pt x="1019063" y="1312984"/>
                    <a:pt x="656492" y="1312984"/>
                  </a:cubicBezTo>
                  <a:cubicBezTo>
                    <a:pt x="293921" y="1312984"/>
                    <a:pt x="0" y="1019063"/>
                    <a:pt x="0" y="656492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112" tIns="229112" rIns="229112" bIns="229112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0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A1BAFB-E144-326C-82B5-1974BC3E0B11}"/>
              </a:ext>
            </a:extLst>
          </p:cNvPr>
          <p:cNvGrpSpPr/>
          <p:nvPr/>
        </p:nvGrpSpPr>
        <p:grpSpPr>
          <a:xfrm>
            <a:off x="2124218" y="2192917"/>
            <a:ext cx="1844249" cy="1834483"/>
            <a:chOff x="6469259" y="3082327"/>
            <a:chExt cx="1331971" cy="1442196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D33D263B-3F98-70B4-D8A7-B87D664F0877}"/>
                </a:ext>
              </a:extLst>
            </p:cNvPr>
            <p:cNvSpPr/>
            <p:nvPr/>
          </p:nvSpPr>
          <p:spPr>
            <a:xfrm>
              <a:off x="6469259" y="3082327"/>
              <a:ext cx="1258337" cy="1288383"/>
            </a:xfrm>
            <a:custGeom>
              <a:avLst/>
              <a:gdLst/>
              <a:ahLst/>
              <a:cxnLst/>
              <a:rect l="l" t="t" r="r" b="b"/>
              <a:pathLst>
                <a:path w="3895475" h="4274870">
                  <a:moveTo>
                    <a:pt x="0" y="0"/>
                  </a:moveTo>
                  <a:lnTo>
                    <a:pt x="3895475" y="0"/>
                  </a:lnTo>
                  <a:lnTo>
                    <a:pt x="3895475" y="4274870"/>
                  </a:lnTo>
                  <a:lnTo>
                    <a:pt x="0" y="42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9F393BAC-6617-CC1E-723D-118C05B69459}"/>
                </a:ext>
              </a:extLst>
            </p:cNvPr>
            <p:cNvSpPr/>
            <p:nvPr/>
          </p:nvSpPr>
          <p:spPr>
            <a:xfrm>
              <a:off x="6712669" y="3433899"/>
              <a:ext cx="1088561" cy="1090624"/>
            </a:xfrm>
            <a:custGeom>
              <a:avLst/>
              <a:gdLst>
                <a:gd name="connsiteX0" fmla="*/ 0 w 1312984"/>
                <a:gd name="connsiteY0" fmla="*/ 656492 h 1312984"/>
                <a:gd name="connsiteX1" fmla="*/ 656492 w 1312984"/>
                <a:gd name="connsiteY1" fmla="*/ 0 h 1312984"/>
                <a:gd name="connsiteX2" fmla="*/ 1312984 w 1312984"/>
                <a:gd name="connsiteY2" fmla="*/ 656492 h 1312984"/>
                <a:gd name="connsiteX3" fmla="*/ 656492 w 1312984"/>
                <a:gd name="connsiteY3" fmla="*/ 1312984 h 1312984"/>
                <a:gd name="connsiteX4" fmla="*/ 0 w 1312984"/>
                <a:gd name="connsiteY4" fmla="*/ 656492 h 13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84" h="1312984">
                  <a:moveTo>
                    <a:pt x="0" y="656492"/>
                  </a:moveTo>
                  <a:cubicBezTo>
                    <a:pt x="0" y="293921"/>
                    <a:pt x="293921" y="0"/>
                    <a:pt x="656492" y="0"/>
                  </a:cubicBezTo>
                  <a:cubicBezTo>
                    <a:pt x="1019063" y="0"/>
                    <a:pt x="1312984" y="293921"/>
                    <a:pt x="1312984" y="656492"/>
                  </a:cubicBezTo>
                  <a:cubicBezTo>
                    <a:pt x="1312984" y="1019063"/>
                    <a:pt x="1019063" y="1312984"/>
                    <a:pt x="656492" y="1312984"/>
                  </a:cubicBezTo>
                  <a:cubicBezTo>
                    <a:pt x="293921" y="1312984"/>
                    <a:pt x="0" y="1019063"/>
                    <a:pt x="0" y="656492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112" tIns="229112" rIns="229112" bIns="229112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000" b="1" dirty="0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  <a:latin typeface=".VnAvant" panose="020B7200000000000000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1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22222E-6 L 4.58333E-6 -0.0240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2628900" y="-2705101"/>
            <a:ext cx="6858000" cy="122682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213679" y="3428999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8777921" y="1183383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4036" y="2727036"/>
            <a:ext cx="905164" cy="9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">
            <a:extLst>
              <a:ext uri="{FF2B5EF4-FFF2-40B4-BE49-F238E27FC236}">
                <a16:creationId xmlns:a16="http://schemas.microsoft.com/office/drawing/2014/main" id="{ECE1D46A-8D84-5723-724A-3CE8901ED1BC}"/>
              </a:ext>
            </a:extLst>
          </p:cNvPr>
          <p:cNvSpPr/>
          <p:nvPr/>
        </p:nvSpPr>
        <p:spPr>
          <a:xfrm>
            <a:off x="-141526" y="2866511"/>
            <a:ext cx="13117191" cy="4175639"/>
          </a:xfrm>
          <a:custGeom>
            <a:avLst/>
            <a:gdLst/>
            <a:ahLst/>
            <a:cxnLst/>
            <a:rect l="l" t="t" r="r" b="b"/>
            <a:pathLst>
              <a:path w="19675786" h="6263458">
                <a:moveTo>
                  <a:pt x="0" y="0"/>
                </a:moveTo>
                <a:lnTo>
                  <a:pt x="19675785" y="0"/>
                </a:lnTo>
                <a:lnTo>
                  <a:pt x="19675785" y="6263458"/>
                </a:lnTo>
                <a:lnTo>
                  <a:pt x="0" y="62634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52FD0B2-237C-682C-C147-E3A697E064AD}"/>
              </a:ext>
            </a:extLst>
          </p:cNvPr>
          <p:cNvSpPr/>
          <p:nvPr/>
        </p:nvSpPr>
        <p:spPr>
          <a:xfrm>
            <a:off x="321501" y="5414475"/>
            <a:ext cx="1230605" cy="1443525"/>
          </a:xfrm>
          <a:custGeom>
            <a:avLst/>
            <a:gdLst/>
            <a:ahLst/>
            <a:cxnLst/>
            <a:rect l="l" t="t" r="r" b="b"/>
            <a:pathLst>
              <a:path w="1845908" h="2165288">
                <a:moveTo>
                  <a:pt x="0" y="0"/>
                </a:moveTo>
                <a:lnTo>
                  <a:pt x="1845907" y="0"/>
                </a:lnTo>
                <a:lnTo>
                  <a:pt x="1845907" y="2165288"/>
                </a:lnTo>
                <a:lnTo>
                  <a:pt x="0" y="2165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FA587EC5-DDE4-4250-7A14-4B86B89CE148}"/>
              </a:ext>
            </a:extLst>
          </p:cNvPr>
          <p:cNvSpPr/>
          <p:nvPr/>
        </p:nvSpPr>
        <p:spPr>
          <a:xfrm rot="825811">
            <a:off x="9745737" y="4991197"/>
            <a:ext cx="769817" cy="1473333"/>
          </a:xfrm>
          <a:custGeom>
            <a:avLst/>
            <a:gdLst/>
            <a:ahLst/>
            <a:cxnLst/>
            <a:rect l="l" t="t" r="r" b="b"/>
            <a:pathLst>
              <a:path w="1154725" h="2210000">
                <a:moveTo>
                  <a:pt x="0" y="0"/>
                </a:moveTo>
                <a:lnTo>
                  <a:pt x="1154725" y="0"/>
                </a:lnTo>
                <a:lnTo>
                  <a:pt x="1154725" y="2210000"/>
                </a:lnTo>
                <a:lnTo>
                  <a:pt x="0" y="221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BF6BE011-19E0-F458-DA07-11FE43654579}"/>
              </a:ext>
            </a:extLst>
          </p:cNvPr>
          <p:cNvSpPr/>
          <p:nvPr/>
        </p:nvSpPr>
        <p:spPr>
          <a:xfrm rot="-452747">
            <a:off x="8467364" y="4271685"/>
            <a:ext cx="938785" cy="2063264"/>
          </a:xfrm>
          <a:custGeom>
            <a:avLst/>
            <a:gdLst/>
            <a:ahLst/>
            <a:cxnLst/>
            <a:rect l="l" t="t" r="r" b="b"/>
            <a:pathLst>
              <a:path w="1408178" h="3094896">
                <a:moveTo>
                  <a:pt x="0" y="0"/>
                </a:moveTo>
                <a:lnTo>
                  <a:pt x="1408178" y="0"/>
                </a:lnTo>
                <a:lnTo>
                  <a:pt x="1408178" y="3094896"/>
                </a:lnTo>
                <a:lnTo>
                  <a:pt x="0" y="309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1FAA87D-8AC1-95C3-F0A2-3AC6F6A63986}"/>
              </a:ext>
            </a:extLst>
          </p:cNvPr>
          <p:cNvSpPr/>
          <p:nvPr/>
        </p:nvSpPr>
        <p:spPr>
          <a:xfrm rot="-452747" flipH="1">
            <a:off x="10898556" y="4503073"/>
            <a:ext cx="713283" cy="1567655"/>
          </a:xfrm>
          <a:custGeom>
            <a:avLst/>
            <a:gdLst/>
            <a:ahLst/>
            <a:cxnLst/>
            <a:rect l="l" t="t" r="r" b="b"/>
            <a:pathLst>
              <a:path w="1069924" h="2351482">
                <a:moveTo>
                  <a:pt x="1069924" y="0"/>
                </a:moveTo>
                <a:lnTo>
                  <a:pt x="0" y="0"/>
                </a:lnTo>
                <a:lnTo>
                  <a:pt x="0" y="2351482"/>
                </a:lnTo>
                <a:lnTo>
                  <a:pt x="1069924" y="2351482"/>
                </a:lnTo>
                <a:lnTo>
                  <a:pt x="1069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E67E8F07-7711-4ABB-D26E-6B21517630B3}"/>
              </a:ext>
            </a:extLst>
          </p:cNvPr>
          <p:cNvSpPr txBox="1"/>
          <p:nvPr/>
        </p:nvSpPr>
        <p:spPr>
          <a:xfrm>
            <a:off x="4157349" y="4388619"/>
            <a:ext cx="38773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6"/>
              </a:lnSpc>
            </a:pPr>
            <a:r>
              <a:rPr lang="en-US" sz="3325" b="1" spc="-139">
                <a:solidFill>
                  <a:srgbClr val="FFFCF3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see you next time!</a:t>
            </a:r>
          </a:p>
        </p:txBody>
      </p:sp>
      <p:pic>
        <p:nvPicPr>
          <p:cNvPr id="14" name="Picture 4" descr="Hình ảnh Mũi Tên Hoạt Hình PNG Miễn Phí Tải Về - Lovepik">
            <a:extLst>
              <a:ext uri="{FF2B5EF4-FFF2-40B4-BE49-F238E27FC236}">
                <a16:creationId xmlns:a16="http://schemas.microsoft.com/office/drawing/2014/main" id="{5571AE6B-388E-FDF5-DDB5-C6A1C573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01" b="61754" l="3417" r="52167">
                        <a14:foregroundMark x1="25500" y1="23264" x2="25500" y2="23264"/>
                        <a14:foregroundMark x1="17500" y1="23873" x2="17500" y2="23873"/>
                        <a14:foregroundMark x1="16333" y1="27649" x2="16333" y2="27649"/>
                        <a14:foregroundMark x1="15833" y1="26553" x2="15500" y2="18758"/>
                        <a14:foregroundMark x1="25500" y1="28502" x2="26083" y2="18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5" t="3804" r="51359" b="43672"/>
          <a:stretch/>
        </p:blipFill>
        <p:spPr bwMode="auto">
          <a:xfrm flipH="1">
            <a:off x="5550432" y="2385984"/>
            <a:ext cx="24003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F45477-924A-37AB-B807-041C722A94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98" y="2691919"/>
            <a:ext cx="2492462" cy="11871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8F43F4-4A1E-C19C-21D5-0E68683A1E29}"/>
              </a:ext>
            </a:extLst>
          </p:cNvPr>
          <p:cNvSpPr/>
          <p:nvPr/>
        </p:nvSpPr>
        <p:spPr>
          <a:xfrm>
            <a:off x="6396040" y="378947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6000" b="1" i="0" u="none" strike="noStrike" kern="1200" normalizeH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CÁI</a:t>
            </a:r>
            <a:endParaRPr kumimoji="0" lang="en-US" sz="6000" b="1" i="0" u="none" strike="noStrike" kern="120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A1709E-E6D4-DF0B-F8A2-249AC17668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82" y="1156856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0E3501-2337-2B1F-4DD1-589123CE4F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93" y="1279723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83F07-9B64-29B0-CD99-F21D5C2742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47" y="577966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AB7561-0A94-ABB8-5E0D-12C79BD3E1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72" y="1913812"/>
            <a:ext cx="495300" cy="438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0ACBF4-9881-3B08-3FDF-B756B40DCB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09" y="2242907"/>
            <a:ext cx="703929" cy="622706"/>
          </a:xfrm>
          <a:prstGeom prst="rect">
            <a:avLst/>
          </a:prstGeom>
        </p:spPr>
      </p:pic>
      <p:pic>
        <p:nvPicPr>
          <p:cNvPr id="22" name="vongquay">
            <a:hlinkClick r:id="" action="ppaction://media"/>
            <a:extLst>
              <a:ext uri="{FF2B5EF4-FFF2-40B4-BE49-F238E27FC236}">
                <a16:creationId xmlns:a16="http://schemas.microsoft.com/office/drawing/2014/main" id="{60F561DC-EA5C-5123-AF44-1335EED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95281" y="-877561"/>
            <a:ext cx="595978" cy="609600"/>
          </a:xfrm>
          <a:prstGeom prst="rect">
            <a:avLst/>
          </a:prstGeom>
        </p:spPr>
      </p:pic>
      <p:sp>
        <p:nvSpPr>
          <p:cNvPr id="32" name="Freeform 38">
            <a:extLst>
              <a:ext uri="{FF2B5EF4-FFF2-40B4-BE49-F238E27FC236}">
                <a16:creationId xmlns:a16="http://schemas.microsoft.com/office/drawing/2014/main" id="{C29EA8AC-9D8E-813B-8BC1-7A3CD034FA1A}"/>
              </a:ext>
            </a:extLst>
          </p:cNvPr>
          <p:cNvSpPr/>
          <p:nvPr/>
        </p:nvSpPr>
        <p:spPr>
          <a:xfrm>
            <a:off x="-1974072" y="2309703"/>
            <a:ext cx="1506635" cy="1443945"/>
          </a:xfrm>
          <a:custGeom>
            <a:avLst/>
            <a:gdLst>
              <a:gd name="connsiteX0" fmla="*/ 0 w 1312984"/>
              <a:gd name="connsiteY0" fmla="*/ 656492 h 1312984"/>
              <a:gd name="connsiteX1" fmla="*/ 656492 w 1312984"/>
              <a:gd name="connsiteY1" fmla="*/ 0 h 1312984"/>
              <a:gd name="connsiteX2" fmla="*/ 1312984 w 1312984"/>
              <a:gd name="connsiteY2" fmla="*/ 656492 h 1312984"/>
              <a:gd name="connsiteX3" fmla="*/ 656492 w 1312984"/>
              <a:gd name="connsiteY3" fmla="*/ 1312984 h 1312984"/>
              <a:gd name="connsiteX4" fmla="*/ 0 w 1312984"/>
              <a:gd name="connsiteY4" fmla="*/ 656492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984" h="1312984">
                <a:moveTo>
                  <a:pt x="0" y="656492"/>
                </a:moveTo>
                <a:cubicBezTo>
                  <a:pt x="0" y="293921"/>
                  <a:pt x="293921" y="0"/>
                  <a:pt x="656492" y="0"/>
                </a:cubicBezTo>
                <a:cubicBezTo>
                  <a:pt x="1019063" y="0"/>
                  <a:pt x="1312984" y="293921"/>
                  <a:pt x="1312984" y="656492"/>
                </a:cubicBezTo>
                <a:cubicBezTo>
                  <a:pt x="1312984" y="1019063"/>
                  <a:pt x="1019063" y="1312984"/>
                  <a:pt x="656492" y="1312984"/>
                </a:cubicBezTo>
                <a:cubicBezTo>
                  <a:pt x="293921" y="1312984"/>
                  <a:pt x="0" y="1019063"/>
                  <a:pt x="0" y="65649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9112" tIns="229112" rIns="229112" bIns="229112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8800" b="1" dirty="0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1A9A82-2676-BB20-20E6-C3F3E3141671}"/>
              </a:ext>
            </a:extLst>
          </p:cNvPr>
          <p:cNvGrpSpPr/>
          <p:nvPr/>
        </p:nvGrpSpPr>
        <p:grpSpPr>
          <a:xfrm>
            <a:off x="596479" y="577966"/>
            <a:ext cx="5029879" cy="4992410"/>
            <a:chOff x="6469259" y="1257228"/>
            <a:chExt cx="4916272" cy="48025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35631D9-5FB3-04B4-0CE4-4B375344D734}"/>
                </a:ext>
              </a:extLst>
            </p:cNvPr>
            <p:cNvGrpSpPr/>
            <p:nvPr/>
          </p:nvGrpSpPr>
          <p:grpSpPr>
            <a:xfrm>
              <a:off x="8239129" y="1257228"/>
              <a:ext cx="1244440" cy="1521488"/>
              <a:chOff x="8239129" y="1257228"/>
              <a:chExt cx="1244440" cy="1521488"/>
            </a:xfrm>
          </p:grpSpPr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10357AE6-DB56-4A9D-2A5A-CBEF4C322EFC}"/>
                  </a:ext>
                </a:extLst>
              </p:cNvPr>
              <p:cNvSpPr/>
              <p:nvPr/>
            </p:nvSpPr>
            <p:spPr>
              <a:xfrm>
                <a:off x="8249097" y="1257228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3CF55EC5-42F3-ED17-A5DE-353CE3D34AD5}"/>
                  </a:ext>
                </a:extLst>
              </p:cNvPr>
              <p:cNvSpPr/>
              <p:nvPr/>
            </p:nvSpPr>
            <p:spPr>
              <a:xfrm>
                <a:off x="8239129" y="1688092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C04C4B-7A89-4F68-70BF-0DCC4E6010CD}"/>
                </a:ext>
              </a:extLst>
            </p:cNvPr>
            <p:cNvGrpSpPr/>
            <p:nvPr/>
          </p:nvGrpSpPr>
          <p:grpSpPr>
            <a:xfrm>
              <a:off x="8595154" y="4527709"/>
              <a:ext cx="1234472" cy="1532099"/>
              <a:chOff x="8595154" y="4527709"/>
              <a:chExt cx="1234472" cy="1532099"/>
            </a:xfrm>
          </p:grpSpPr>
          <p:sp>
            <p:nvSpPr>
              <p:cNvPr id="54" name="Freeform 7">
                <a:extLst>
                  <a:ext uri="{FF2B5EF4-FFF2-40B4-BE49-F238E27FC236}">
                    <a16:creationId xmlns:a16="http://schemas.microsoft.com/office/drawing/2014/main" id="{790A83ED-4862-A5C2-AB8F-47040B493AF9}"/>
                  </a:ext>
                </a:extLst>
              </p:cNvPr>
              <p:cNvSpPr/>
              <p:nvPr/>
            </p:nvSpPr>
            <p:spPr>
              <a:xfrm>
                <a:off x="8595154" y="4527709"/>
                <a:ext cx="1234472" cy="1302386"/>
              </a:xfrm>
              <a:custGeom>
                <a:avLst/>
                <a:gdLst/>
                <a:ahLst/>
                <a:cxnLst/>
                <a:rect l="l" t="t" r="r" b="b"/>
                <a:pathLst>
                  <a:path w="3976772" h="4241890">
                    <a:moveTo>
                      <a:pt x="0" y="0"/>
                    </a:moveTo>
                    <a:lnTo>
                      <a:pt x="3976772" y="0"/>
                    </a:lnTo>
                    <a:lnTo>
                      <a:pt x="3976772" y="4241890"/>
                    </a:lnTo>
                    <a:lnTo>
                      <a:pt x="0" y="42418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F1BECFBB-5A44-AA3C-BAA6-177E528F5845}"/>
                  </a:ext>
                </a:extLst>
              </p:cNvPr>
              <p:cNvSpPr/>
              <p:nvPr/>
            </p:nvSpPr>
            <p:spPr>
              <a:xfrm>
                <a:off x="8604942" y="4969184"/>
                <a:ext cx="1088560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solidFill>
                      <a:schemeClr val="tx1"/>
                    </a:solidFill>
                    <a:latin typeface=".VnAvant" panose="020B7200000000000000" pitchFamily="34" charset="0"/>
                  </a:rPr>
                  <a:t>b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D597A96-EC1E-91E9-D016-CAFED16DC5FF}"/>
                </a:ext>
              </a:extLst>
            </p:cNvPr>
            <p:cNvGrpSpPr/>
            <p:nvPr/>
          </p:nvGrpSpPr>
          <p:grpSpPr>
            <a:xfrm>
              <a:off x="6469259" y="3082327"/>
              <a:ext cx="1289916" cy="1449849"/>
              <a:chOff x="6469259" y="3082327"/>
              <a:chExt cx="1289916" cy="1449849"/>
            </a:xfrm>
          </p:grpSpPr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id="{9A0D119C-AC69-FBF7-E625-62965F62074E}"/>
                  </a:ext>
                </a:extLst>
              </p:cNvPr>
              <p:cNvSpPr/>
              <p:nvPr/>
            </p:nvSpPr>
            <p:spPr>
              <a:xfrm>
                <a:off x="6469259" y="3082327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A046480F-073E-9E18-A810-274A8F235B47}"/>
                  </a:ext>
                </a:extLst>
              </p:cNvPr>
              <p:cNvSpPr/>
              <p:nvPr/>
            </p:nvSpPr>
            <p:spPr>
              <a:xfrm>
                <a:off x="6670614" y="3441552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7920499-0AF6-F781-359D-2DD1F1F73B46}"/>
                </a:ext>
              </a:extLst>
            </p:cNvPr>
            <p:cNvGrpSpPr/>
            <p:nvPr/>
          </p:nvGrpSpPr>
          <p:grpSpPr>
            <a:xfrm>
              <a:off x="10008973" y="2948916"/>
              <a:ext cx="1283555" cy="1442637"/>
              <a:chOff x="10008973" y="2948916"/>
              <a:chExt cx="1283555" cy="1442637"/>
            </a:xfrm>
          </p:grpSpPr>
          <p:sp>
            <p:nvSpPr>
              <p:cNvPr id="50" name="Freeform 6">
                <a:extLst>
                  <a:ext uri="{FF2B5EF4-FFF2-40B4-BE49-F238E27FC236}">
                    <a16:creationId xmlns:a16="http://schemas.microsoft.com/office/drawing/2014/main" id="{4D515DC2-48FC-EA11-D218-816CAA729F88}"/>
                  </a:ext>
                </a:extLst>
              </p:cNvPr>
              <p:cNvSpPr/>
              <p:nvPr/>
            </p:nvSpPr>
            <p:spPr>
              <a:xfrm>
                <a:off x="10008973" y="2948916"/>
                <a:ext cx="1258337" cy="1288383"/>
              </a:xfrm>
              <a:custGeom>
                <a:avLst/>
                <a:gdLst/>
                <a:ahLst/>
                <a:cxnLst/>
                <a:rect l="l" t="t" r="r" b="b"/>
                <a:pathLst>
                  <a:path w="3895475" h="4274870">
                    <a:moveTo>
                      <a:pt x="0" y="0"/>
                    </a:moveTo>
                    <a:lnTo>
                      <a:pt x="3895475" y="0"/>
                    </a:lnTo>
                    <a:lnTo>
                      <a:pt x="3895475" y="4274870"/>
                    </a:lnTo>
                    <a:lnTo>
                      <a:pt x="0" y="42748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/>
                <a:stretch>
                  <a:fillRect/>
                </a:stretch>
              </a:blipFill>
            </p:spPr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3009809A-0378-536A-4B6D-044F8B82FE4D}"/>
                  </a:ext>
                </a:extLst>
              </p:cNvPr>
              <p:cNvSpPr/>
              <p:nvPr/>
            </p:nvSpPr>
            <p:spPr>
              <a:xfrm>
                <a:off x="10203967" y="330092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29112" tIns="229112" rIns="229112" bIns="229112" numCol="1" spcCol="1270" anchor="ctr" anchorCtr="0">
                <a:noAutofit/>
              </a:bodyPr>
              <a:lstStyle/>
              <a:p>
                <a:pPr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.VnAvant" panose="020B7200000000000000" pitchFamily="34" charset="0"/>
                  </a:rPr>
                  <a:t>h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1ECE12D-2A30-11F9-5C77-5CA5456BD65F}"/>
                </a:ext>
              </a:extLst>
            </p:cNvPr>
            <p:cNvGrpSpPr/>
            <p:nvPr/>
          </p:nvGrpSpPr>
          <p:grpSpPr>
            <a:xfrm>
              <a:off x="6935467" y="1755726"/>
              <a:ext cx="1289891" cy="1531264"/>
              <a:chOff x="6935467" y="1755726"/>
              <a:chExt cx="1289891" cy="1531264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FC546834-7CBB-691F-6D44-4DC56059FB04}"/>
                  </a:ext>
                </a:extLst>
              </p:cNvPr>
              <p:cNvSpPr/>
              <p:nvPr/>
            </p:nvSpPr>
            <p:spPr>
              <a:xfrm>
                <a:off x="6935467" y="1755726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98B0410E-52FC-5967-356C-845546F5F32F}"/>
                  </a:ext>
                </a:extLst>
              </p:cNvPr>
              <p:cNvSpPr/>
              <p:nvPr/>
            </p:nvSpPr>
            <p:spPr>
              <a:xfrm>
                <a:off x="7136797" y="2196366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68EBD2-44C8-0B37-7B6F-05E24CAC22BE}"/>
                </a:ext>
              </a:extLst>
            </p:cNvPr>
            <p:cNvGrpSpPr/>
            <p:nvPr/>
          </p:nvGrpSpPr>
          <p:grpSpPr>
            <a:xfrm>
              <a:off x="9693502" y="4195369"/>
              <a:ext cx="1289891" cy="1531264"/>
              <a:chOff x="9693502" y="4195369"/>
              <a:chExt cx="1289891" cy="1531264"/>
            </a:xfrm>
          </p:grpSpPr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B9D3F8C5-BC68-9761-471E-BAC09D41616F}"/>
                  </a:ext>
                </a:extLst>
              </p:cNvPr>
              <p:cNvSpPr/>
              <p:nvPr/>
            </p:nvSpPr>
            <p:spPr>
              <a:xfrm>
                <a:off x="9693502" y="4195369"/>
                <a:ext cx="1160633" cy="1327323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xmlns="" r:embed="rId2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43">
                <a:extLst>
                  <a:ext uri="{FF2B5EF4-FFF2-40B4-BE49-F238E27FC236}">
                    <a16:creationId xmlns:a16="http://schemas.microsoft.com/office/drawing/2014/main" id="{1D64D770-4E0E-DC8B-BB85-50BA67EC12D9}"/>
                  </a:ext>
                </a:extLst>
              </p:cNvPr>
              <p:cNvSpPr/>
              <p:nvPr/>
            </p:nvSpPr>
            <p:spPr>
              <a:xfrm>
                <a:off x="9894832" y="4636009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69C56F3-BDFE-99D4-3206-1B5B5B5E6E73}"/>
                </a:ext>
              </a:extLst>
            </p:cNvPr>
            <p:cNvGrpSpPr/>
            <p:nvPr/>
          </p:nvGrpSpPr>
          <p:grpSpPr>
            <a:xfrm>
              <a:off x="6658896" y="4273267"/>
              <a:ext cx="2110468" cy="1546570"/>
              <a:chOff x="6658896" y="4273267"/>
              <a:chExt cx="2110468" cy="1546570"/>
            </a:xfrm>
          </p:grpSpPr>
          <p:pic>
            <p:nvPicPr>
              <p:cNvPr id="44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B3F06D60-E90E-A59C-3379-30C4EA51F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8896" y="427326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B3A44A9-764F-6517-25C4-AAD91D7C69F6}"/>
                  </a:ext>
                </a:extLst>
              </p:cNvPr>
              <p:cNvSpPr/>
              <p:nvPr/>
            </p:nvSpPr>
            <p:spPr>
              <a:xfrm>
                <a:off x="7061643" y="4729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93027B0-056E-0FD2-A9D4-24D216360C86}"/>
                </a:ext>
              </a:extLst>
            </p:cNvPr>
            <p:cNvGrpSpPr/>
            <p:nvPr/>
          </p:nvGrpSpPr>
          <p:grpSpPr>
            <a:xfrm>
              <a:off x="9275063" y="1644637"/>
              <a:ext cx="2110468" cy="1558200"/>
              <a:chOff x="9275063" y="1644637"/>
              <a:chExt cx="2110468" cy="1558200"/>
            </a:xfrm>
          </p:grpSpPr>
          <p:pic>
            <p:nvPicPr>
              <p:cNvPr id="42" name="Picture 6" descr="Cute and funny cartoon cat vector illustration | Premium Vector">
                <a:extLst>
                  <a:ext uri="{FF2B5EF4-FFF2-40B4-BE49-F238E27FC236}">
                    <a16:creationId xmlns:a16="http://schemas.microsoft.com/office/drawing/2014/main" id="{DBC41145-A604-B735-E238-59D1ED494E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8949" b="91723" l="9265" r="89617">
                            <a14:foregroundMark x1="35942" y1="90828" x2="35942" y2="90828"/>
                            <a14:foregroundMark x1="51757" y1="91946" x2="51757" y2="91946"/>
                            <a14:foregroundMark x1="58626" y1="9172" x2="58626" y2="9172"/>
                            <a14:foregroundMark x1="82428" y1="21700" x2="82428" y2="21700"/>
                            <a14:foregroundMark x1="80671" y1="39821" x2="73163" y2="50559"/>
                            <a14:foregroundMark x1="73163" y1="50559" x2="70927" y2="43177"/>
                            <a14:foregroundMark x1="9265" y1="22595" x2="9265" y2="22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5063" y="1644637"/>
                <a:ext cx="2110468" cy="1506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48405D57-DF2C-2894-5428-6BD08588A6B6}"/>
                  </a:ext>
                </a:extLst>
              </p:cNvPr>
              <p:cNvSpPr/>
              <p:nvPr/>
            </p:nvSpPr>
            <p:spPr>
              <a:xfrm>
                <a:off x="9688301" y="2112213"/>
                <a:ext cx="1088561" cy="1090624"/>
              </a:xfrm>
              <a:custGeom>
                <a:avLst/>
                <a:gdLst>
                  <a:gd name="connsiteX0" fmla="*/ 0 w 1312984"/>
                  <a:gd name="connsiteY0" fmla="*/ 656492 h 1312984"/>
                  <a:gd name="connsiteX1" fmla="*/ 656492 w 1312984"/>
                  <a:gd name="connsiteY1" fmla="*/ 0 h 1312984"/>
                  <a:gd name="connsiteX2" fmla="*/ 1312984 w 1312984"/>
                  <a:gd name="connsiteY2" fmla="*/ 656492 h 1312984"/>
                  <a:gd name="connsiteX3" fmla="*/ 656492 w 1312984"/>
                  <a:gd name="connsiteY3" fmla="*/ 1312984 h 1312984"/>
                  <a:gd name="connsiteX4" fmla="*/ 0 w 1312984"/>
                  <a:gd name="connsiteY4" fmla="*/ 656492 h 131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2984" h="1312984">
                    <a:moveTo>
                      <a:pt x="0" y="656492"/>
                    </a:moveTo>
                    <a:cubicBezTo>
                      <a:pt x="0" y="293921"/>
                      <a:pt x="293921" y="0"/>
                      <a:pt x="656492" y="0"/>
                    </a:cubicBezTo>
                    <a:cubicBezTo>
                      <a:pt x="1019063" y="0"/>
                      <a:pt x="1312984" y="293921"/>
                      <a:pt x="1312984" y="656492"/>
                    </a:cubicBezTo>
                    <a:cubicBezTo>
                      <a:pt x="1312984" y="1019063"/>
                      <a:pt x="1019063" y="1312984"/>
                      <a:pt x="656492" y="1312984"/>
                    </a:cubicBezTo>
                    <a:cubicBezTo>
                      <a:pt x="293921" y="1312984"/>
                      <a:pt x="0" y="1019063"/>
                      <a:pt x="0" y="65649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57052" tIns="257052" rIns="257052" bIns="257052" numCol="1" spcCol="1270" anchor="ctr" anchorCtr="0">
                <a:noAutofit/>
              </a:bodyPr>
              <a:lstStyle/>
              <a:p>
                <a:pPr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7000" b="1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.VnAvant" panose="020B7200000000000000" pitchFamily="34" charset="0"/>
                  </a:rPr>
                  <a:t>n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93DD86-897F-8E54-270D-49D720E5F192}"/>
              </a:ext>
            </a:extLst>
          </p:cNvPr>
          <p:cNvGrpSpPr/>
          <p:nvPr/>
        </p:nvGrpSpPr>
        <p:grpSpPr>
          <a:xfrm>
            <a:off x="-2023895" y="2219795"/>
            <a:ext cx="1767819" cy="2099037"/>
            <a:chOff x="8239129" y="1257228"/>
            <a:chExt cx="1244440" cy="1521488"/>
          </a:xfrm>
        </p:grpSpPr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36E25846-5E5B-39A8-6BDE-B4E972D1351C}"/>
                </a:ext>
              </a:extLst>
            </p:cNvPr>
            <p:cNvSpPr/>
            <p:nvPr/>
          </p:nvSpPr>
          <p:spPr>
            <a:xfrm>
              <a:off x="8249097" y="1257228"/>
              <a:ext cx="1234472" cy="1302386"/>
            </a:xfrm>
            <a:custGeom>
              <a:avLst/>
              <a:gdLst/>
              <a:ahLst/>
              <a:cxnLst/>
              <a:rect l="l" t="t" r="r" b="b"/>
              <a:pathLst>
                <a:path w="3976772" h="4241890">
                  <a:moveTo>
                    <a:pt x="0" y="0"/>
                  </a:moveTo>
                  <a:lnTo>
                    <a:pt x="3976772" y="0"/>
                  </a:lnTo>
                  <a:lnTo>
                    <a:pt x="3976772" y="4241890"/>
                  </a:lnTo>
                  <a:lnTo>
                    <a:pt x="0" y="4241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8908BE96-F28A-76A5-A6D3-A9F3F243DF26}"/>
                </a:ext>
              </a:extLst>
            </p:cNvPr>
            <p:cNvSpPr/>
            <p:nvPr/>
          </p:nvSpPr>
          <p:spPr>
            <a:xfrm>
              <a:off x="8239129" y="1688092"/>
              <a:ext cx="1088560" cy="1090624"/>
            </a:xfrm>
            <a:custGeom>
              <a:avLst/>
              <a:gdLst>
                <a:gd name="connsiteX0" fmla="*/ 0 w 1312984"/>
                <a:gd name="connsiteY0" fmla="*/ 656492 h 1312984"/>
                <a:gd name="connsiteX1" fmla="*/ 656492 w 1312984"/>
                <a:gd name="connsiteY1" fmla="*/ 0 h 1312984"/>
                <a:gd name="connsiteX2" fmla="*/ 1312984 w 1312984"/>
                <a:gd name="connsiteY2" fmla="*/ 656492 h 1312984"/>
                <a:gd name="connsiteX3" fmla="*/ 656492 w 1312984"/>
                <a:gd name="connsiteY3" fmla="*/ 1312984 h 1312984"/>
                <a:gd name="connsiteX4" fmla="*/ 0 w 1312984"/>
                <a:gd name="connsiteY4" fmla="*/ 656492 h 13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84" h="1312984">
                  <a:moveTo>
                    <a:pt x="0" y="656492"/>
                  </a:moveTo>
                  <a:cubicBezTo>
                    <a:pt x="0" y="293921"/>
                    <a:pt x="293921" y="0"/>
                    <a:pt x="656492" y="0"/>
                  </a:cubicBezTo>
                  <a:cubicBezTo>
                    <a:pt x="1019063" y="0"/>
                    <a:pt x="1312984" y="293921"/>
                    <a:pt x="1312984" y="656492"/>
                  </a:cubicBezTo>
                  <a:cubicBezTo>
                    <a:pt x="1312984" y="1019063"/>
                    <a:pt x="1019063" y="1312984"/>
                    <a:pt x="656492" y="1312984"/>
                  </a:cubicBezTo>
                  <a:cubicBezTo>
                    <a:pt x="293921" y="1312984"/>
                    <a:pt x="0" y="1019063"/>
                    <a:pt x="0" y="656492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112" tIns="229112" rIns="229112" bIns="229112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0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b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FC26696-65E4-C9FB-8659-43CC745A5C16}"/>
              </a:ext>
            </a:extLst>
          </p:cNvPr>
          <p:cNvGrpSpPr/>
          <p:nvPr/>
        </p:nvGrpSpPr>
        <p:grpSpPr>
          <a:xfrm>
            <a:off x="2115721" y="2079242"/>
            <a:ext cx="1916928" cy="2190822"/>
            <a:chOff x="6935468" y="1755726"/>
            <a:chExt cx="1289890" cy="1531264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60AF84A-05D4-ADE4-6A00-01E0A7C573F1}"/>
                </a:ext>
              </a:extLst>
            </p:cNvPr>
            <p:cNvSpPr/>
            <p:nvPr/>
          </p:nvSpPr>
          <p:spPr>
            <a:xfrm>
              <a:off x="6935468" y="1755726"/>
              <a:ext cx="1160633" cy="1327323"/>
            </a:xfrm>
            <a:custGeom>
              <a:avLst/>
              <a:gdLst/>
              <a:ahLst/>
              <a:cxnLst/>
              <a:rect l="l" t="t" r="r" b="b"/>
              <a:pathLst>
                <a:path w="3050095" h="4114800">
                  <a:moveTo>
                    <a:pt x="0" y="0"/>
                  </a:moveTo>
                  <a:lnTo>
                    <a:pt x="3050096" y="0"/>
                  </a:lnTo>
                  <a:lnTo>
                    <a:pt x="30500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F955821D-F839-CFC7-6211-E32BB8F68A3B}"/>
                </a:ext>
              </a:extLst>
            </p:cNvPr>
            <p:cNvSpPr/>
            <p:nvPr/>
          </p:nvSpPr>
          <p:spPr>
            <a:xfrm>
              <a:off x="7136797" y="2196366"/>
              <a:ext cx="1088561" cy="1090624"/>
            </a:xfrm>
            <a:custGeom>
              <a:avLst/>
              <a:gdLst>
                <a:gd name="connsiteX0" fmla="*/ 0 w 1312984"/>
                <a:gd name="connsiteY0" fmla="*/ 656492 h 1312984"/>
                <a:gd name="connsiteX1" fmla="*/ 656492 w 1312984"/>
                <a:gd name="connsiteY1" fmla="*/ 0 h 1312984"/>
                <a:gd name="connsiteX2" fmla="*/ 1312984 w 1312984"/>
                <a:gd name="connsiteY2" fmla="*/ 656492 h 1312984"/>
                <a:gd name="connsiteX3" fmla="*/ 656492 w 1312984"/>
                <a:gd name="connsiteY3" fmla="*/ 1312984 h 1312984"/>
                <a:gd name="connsiteX4" fmla="*/ 0 w 1312984"/>
                <a:gd name="connsiteY4" fmla="*/ 656492 h 131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984" h="1312984">
                  <a:moveTo>
                    <a:pt x="0" y="656492"/>
                  </a:moveTo>
                  <a:cubicBezTo>
                    <a:pt x="0" y="293921"/>
                    <a:pt x="293921" y="0"/>
                    <a:pt x="656492" y="0"/>
                  </a:cubicBezTo>
                  <a:cubicBezTo>
                    <a:pt x="1019063" y="0"/>
                    <a:pt x="1312984" y="293921"/>
                    <a:pt x="1312984" y="656492"/>
                  </a:cubicBezTo>
                  <a:cubicBezTo>
                    <a:pt x="1312984" y="1019063"/>
                    <a:pt x="1019063" y="1312984"/>
                    <a:pt x="656492" y="1312984"/>
                  </a:cubicBezTo>
                  <a:cubicBezTo>
                    <a:pt x="293921" y="1312984"/>
                    <a:pt x="0" y="1019063"/>
                    <a:pt x="0" y="656492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052" tIns="257052" rIns="257052" bIns="257052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600" b="1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22222E-6 L 4.58333E-6 -0.02408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2628900" y="-2705101"/>
            <a:ext cx="6858000" cy="122682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213679" y="3428999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8777921" y="1183383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40218" y="2773218"/>
            <a:ext cx="858982" cy="8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1F4E31-78CD-AE90-9C3C-A6F00A47E6A6}"/>
              </a:ext>
            </a:extLst>
          </p:cNvPr>
          <p:cNvSpPr/>
          <p:nvPr/>
        </p:nvSpPr>
        <p:spPr>
          <a:xfrm rot="-5400000">
            <a:off x="2438403" y="-2895600"/>
            <a:ext cx="6858000" cy="12649200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19B159E-E7BC-A181-B2AB-DB5C2589CF57}"/>
              </a:ext>
            </a:extLst>
          </p:cNvPr>
          <p:cNvSpPr/>
          <p:nvPr/>
        </p:nvSpPr>
        <p:spPr>
          <a:xfrm>
            <a:off x="2278794" y="430716"/>
            <a:ext cx="6888355" cy="5064978"/>
          </a:xfrm>
          <a:custGeom>
            <a:avLst/>
            <a:gdLst/>
            <a:ahLst/>
            <a:cxnLst/>
            <a:rect l="l" t="t" r="r" b="b"/>
            <a:pathLst>
              <a:path w="11886635" h="9246812">
                <a:moveTo>
                  <a:pt x="0" y="0"/>
                </a:moveTo>
                <a:lnTo>
                  <a:pt x="11886636" y="0"/>
                </a:lnTo>
                <a:lnTo>
                  <a:pt x="11886636" y="9246812"/>
                </a:lnTo>
                <a:lnTo>
                  <a:pt x="0" y="9246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F418093-5E58-69D6-D3B9-47A12C2DB145}"/>
              </a:ext>
            </a:extLst>
          </p:cNvPr>
          <p:cNvGrpSpPr/>
          <p:nvPr/>
        </p:nvGrpSpPr>
        <p:grpSpPr>
          <a:xfrm>
            <a:off x="1785563" y="1264960"/>
            <a:ext cx="10406437" cy="5352608"/>
            <a:chOff x="-592077" y="-738018"/>
            <a:chExt cx="2740790" cy="140973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67A784B-6858-E3BC-8B24-336E7A10E9AF}"/>
                </a:ext>
              </a:extLst>
            </p:cNvPr>
            <p:cNvSpPr/>
            <p:nvPr/>
          </p:nvSpPr>
          <p:spPr>
            <a:xfrm>
              <a:off x="-25659" y="310172"/>
              <a:ext cx="2174372" cy="361549"/>
            </a:xfrm>
            <a:custGeom>
              <a:avLst/>
              <a:gdLst/>
              <a:ahLst/>
              <a:cxnLst/>
              <a:rect l="l" t="t" r="r" b="b"/>
              <a:pathLst>
                <a:path w="2174372" h="361549">
                  <a:moveTo>
                    <a:pt x="60954" y="0"/>
                  </a:moveTo>
                  <a:lnTo>
                    <a:pt x="2113418" y="0"/>
                  </a:lnTo>
                  <a:cubicBezTo>
                    <a:pt x="2147082" y="0"/>
                    <a:pt x="2174372" y="27290"/>
                    <a:pt x="2174372" y="60954"/>
                  </a:cubicBezTo>
                  <a:lnTo>
                    <a:pt x="2174372" y="300596"/>
                  </a:lnTo>
                  <a:cubicBezTo>
                    <a:pt x="2174372" y="316762"/>
                    <a:pt x="2167950" y="332265"/>
                    <a:pt x="2156519" y="343696"/>
                  </a:cubicBezTo>
                  <a:cubicBezTo>
                    <a:pt x="2145088" y="355128"/>
                    <a:pt x="2129584" y="361549"/>
                    <a:pt x="2113418" y="361549"/>
                  </a:cubicBezTo>
                  <a:lnTo>
                    <a:pt x="60954" y="361549"/>
                  </a:lnTo>
                  <a:cubicBezTo>
                    <a:pt x="44788" y="361549"/>
                    <a:pt x="29284" y="355128"/>
                    <a:pt x="17853" y="343696"/>
                  </a:cubicBezTo>
                  <a:cubicBezTo>
                    <a:pt x="6422" y="332265"/>
                    <a:pt x="0" y="316762"/>
                    <a:pt x="0" y="300596"/>
                  </a:cubicBezTo>
                  <a:lnTo>
                    <a:pt x="0" y="60954"/>
                  </a:lnTo>
                  <a:cubicBezTo>
                    <a:pt x="0" y="44788"/>
                    <a:pt x="6422" y="29284"/>
                    <a:pt x="17853" y="17853"/>
                  </a:cubicBezTo>
                  <a:cubicBezTo>
                    <a:pt x="29284" y="6422"/>
                    <a:pt x="44788" y="0"/>
                    <a:pt x="60954" y="0"/>
                  </a:cubicBezTo>
                  <a:close/>
                </a:path>
              </a:pathLst>
            </a:custGeom>
            <a:noFill/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2FD7A7E-78CC-EC92-E4CC-B84AE5AE5406}"/>
                </a:ext>
              </a:extLst>
            </p:cNvPr>
            <p:cNvSpPr txBox="1"/>
            <p:nvPr/>
          </p:nvSpPr>
          <p:spPr>
            <a:xfrm>
              <a:off x="-592077" y="-738018"/>
              <a:ext cx="2174372" cy="44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6000" dirty="0">
                  <a:solidFill>
                    <a:srgbClr val="000000"/>
                  </a:solidFill>
                  <a:latin typeface="Times New Roman" panose="02020603050405020304" pitchFamily="18" charset="0"/>
                  <a:ea typeface="Barmeno-ExtraBold" panose="02020500000000000000" pitchFamily="18" charset="0"/>
                  <a:cs typeface="Times New Roman" panose="02020603050405020304" pitchFamily="18" charset="0"/>
                  <a:sym typeface="Paytone One"/>
                </a:rPr>
                <a:t>Nghe </a:t>
              </a:r>
              <a:r>
                <a:rPr lang="en-US" sz="6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Barmeno-ExtraBold" panose="02020500000000000000" pitchFamily="18" charset="0"/>
                  <a:cs typeface="Times New Roman" panose="02020603050405020304" pitchFamily="18" charset="0"/>
                  <a:sym typeface="Paytone One"/>
                </a:rPr>
                <a:t>hát</a:t>
              </a:r>
              <a:r>
                <a:rPr lang="en-US" sz="6000" dirty="0">
                  <a:solidFill>
                    <a:srgbClr val="000000"/>
                  </a:solidFill>
                  <a:latin typeface="Times New Roman" panose="02020603050405020304" pitchFamily="18" charset="0"/>
                  <a:ea typeface="Barmeno-ExtraBold" panose="02020500000000000000" pitchFamily="18" charset="0"/>
                  <a:cs typeface="Times New Roman" panose="02020603050405020304" pitchFamily="18" charset="0"/>
                  <a:sym typeface="Paytone One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Barmeno-ExtraBold" panose="02020500000000000000" pitchFamily="18" charset="0"/>
                  <a:cs typeface="Times New Roman" panose="02020603050405020304" pitchFamily="18" charset="0"/>
                  <a:sym typeface="Paytone One"/>
                </a:rPr>
                <a:t>lần</a:t>
              </a:r>
              <a:r>
                <a:rPr lang="en-US" sz="6000" dirty="0">
                  <a:solidFill>
                    <a:srgbClr val="000000"/>
                  </a:solidFill>
                  <a:latin typeface="Times New Roman" panose="02020603050405020304" pitchFamily="18" charset="0"/>
                  <a:ea typeface="Barmeno-ExtraBold" panose="02020500000000000000" pitchFamily="18" charset="0"/>
                  <a:cs typeface="Times New Roman" panose="02020603050405020304" pitchFamily="18" charset="0"/>
                  <a:sym typeface="Paytone One"/>
                </a:rPr>
                <a:t> 1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B2D1A9B4-3453-3907-E1EE-A92F0A7836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17904" y="4268355"/>
            <a:ext cx="1857505" cy="180657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C590742-A636-8078-7A97-F8D43DB62B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57707" y="686094"/>
            <a:ext cx="2830241" cy="26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1F4E31-78CD-AE90-9C3C-A6F00A47E6A6}"/>
              </a:ext>
            </a:extLst>
          </p:cNvPr>
          <p:cNvSpPr/>
          <p:nvPr/>
        </p:nvSpPr>
        <p:spPr>
          <a:xfrm rot="-5400000">
            <a:off x="2438403" y="-2895600"/>
            <a:ext cx="6858000" cy="12649200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67A784B-6858-E3BC-8B24-336E7A10E9AF}"/>
              </a:ext>
            </a:extLst>
          </p:cNvPr>
          <p:cNvSpPr/>
          <p:nvPr/>
        </p:nvSpPr>
        <p:spPr>
          <a:xfrm>
            <a:off x="3936181" y="5244811"/>
            <a:ext cx="8255819" cy="1372758"/>
          </a:xfrm>
          <a:custGeom>
            <a:avLst/>
            <a:gdLst/>
            <a:ahLst/>
            <a:cxnLst/>
            <a:rect l="l" t="t" r="r" b="b"/>
            <a:pathLst>
              <a:path w="2174372" h="361549">
                <a:moveTo>
                  <a:pt x="60954" y="0"/>
                </a:moveTo>
                <a:lnTo>
                  <a:pt x="2113418" y="0"/>
                </a:lnTo>
                <a:cubicBezTo>
                  <a:pt x="2147082" y="0"/>
                  <a:pt x="2174372" y="27290"/>
                  <a:pt x="2174372" y="60954"/>
                </a:cubicBezTo>
                <a:lnTo>
                  <a:pt x="2174372" y="300596"/>
                </a:lnTo>
                <a:cubicBezTo>
                  <a:pt x="2174372" y="316762"/>
                  <a:pt x="2167950" y="332265"/>
                  <a:pt x="2156519" y="343696"/>
                </a:cubicBezTo>
                <a:cubicBezTo>
                  <a:pt x="2145088" y="355128"/>
                  <a:pt x="2129584" y="361549"/>
                  <a:pt x="2113418" y="361549"/>
                </a:cubicBezTo>
                <a:lnTo>
                  <a:pt x="60954" y="361549"/>
                </a:lnTo>
                <a:cubicBezTo>
                  <a:pt x="44788" y="361549"/>
                  <a:pt x="29284" y="355128"/>
                  <a:pt x="17853" y="343696"/>
                </a:cubicBezTo>
                <a:cubicBezTo>
                  <a:pt x="6422" y="332265"/>
                  <a:pt x="0" y="316762"/>
                  <a:pt x="0" y="300596"/>
                </a:cubicBezTo>
                <a:lnTo>
                  <a:pt x="0" y="60954"/>
                </a:lnTo>
                <a:cubicBezTo>
                  <a:pt x="0" y="44788"/>
                  <a:pt x="6422" y="29284"/>
                  <a:pt x="17853" y="17853"/>
                </a:cubicBezTo>
                <a:cubicBezTo>
                  <a:pt x="29284" y="6422"/>
                  <a:pt x="44788" y="0"/>
                  <a:pt x="60954" y="0"/>
                </a:cubicBezTo>
                <a:close/>
              </a:path>
            </a:pathLst>
          </a:custGeom>
          <a:noFill/>
        </p:spPr>
      </p:sp>
      <p:pic>
        <p:nvPicPr>
          <p:cNvPr id="3" name="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1" y="0"/>
            <a:ext cx="1264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1"/>
            <a:ext cx="6858000" cy="121920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2932296" y="1418819"/>
            <a:ext cx="6870171" cy="4532561"/>
          </a:xfrm>
          <a:custGeom>
            <a:avLst/>
            <a:gdLst/>
            <a:ahLst/>
            <a:cxnLst/>
            <a:rect l="l" t="t" r="r" b="b"/>
            <a:pathLst>
              <a:path w="10820518" h="7371478">
                <a:moveTo>
                  <a:pt x="0" y="0"/>
                </a:moveTo>
                <a:lnTo>
                  <a:pt x="10820518" y="0"/>
                </a:lnTo>
                <a:lnTo>
                  <a:pt x="10820518" y="7371478"/>
                </a:lnTo>
                <a:lnTo>
                  <a:pt x="0" y="7371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20518">
            <a:off x="449754" y="3949239"/>
            <a:ext cx="1757077" cy="2068431"/>
          </a:xfrm>
          <a:custGeom>
            <a:avLst/>
            <a:gdLst/>
            <a:ahLst/>
            <a:cxnLst/>
            <a:rect l="l" t="t" r="r" b="b"/>
            <a:pathLst>
              <a:path w="3338680" h="4882895">
                <a:moveTo>
                  <a:pt x="0" y="0"/>
                </a:moveTo>
                <a:lnTo>
                  <a:pt x="3338680" y="0"/>
                </a:lnTo>
                <a:lnTo>
                  <a:pt x="3338680" y="4882895"/>
                </a:lnTo>
                <a:lnTo>
                  <a:pt x="0" y="4882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170476">
            <a:off x="10426761" y="3001669"/>
            <a:ext cx="1357069" cy="1497277"/>
          </a:xfrm>
          <a:custGeom>
            <a:avLst/>
            <a:gdLst/>
            <a:ahLst/>
            <a:cxnLst/>
            <a:rect l="l" t="t" r="r" b="b"/>
            <a:pathLst>
              <a:path w="4137210" h="4114800">
                <a:moveTo>
                  <a:pt x="0" y="0"/>
                </a:moveTo>
                <a:lnTo>
                  <a:pt x="4137210" y="0"/>
                </a:lnTo>
                <a:lnTo>
                  <a:pt x="4137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34176" y="512199"/>
            <a:ext cx="1576276" cy="1283402"/>
          </a:xfrm>
          <a:custGeom>
            <a:avLst/>
            <a:gdLst/>
            <a:ahLst/>
            <a:cxnLst/>
            <a:rect l="l" t="t" r="r" b="b"/>
            <a:pathLst>
              <a:path w="2482635" h="2473325">
                <a:moveTo>
                  <a:pt x="0" y="0"/>
                </a:moveTo>
                <a:lnTo>
                  <a:pt x="2482635" y="0"/>
                </a:lnTo>
                <a:lnTo>
                  <a:pt x="2482635" y="2473325"/>
                </a:lnTo>
                <a:lnTo>
                  <a:pt x="0" y="2473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224577" y="5271292"/>
            <a:ext cx="1250364" cy="13231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32952" y="278624"/>
            <a:ext cx="1494595" cy="13864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67481" y="376275"/>
            <a:ext cx="1503664" cy="9988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86582" y="2542982"/>
            <a:ext cx="4429853" cy="451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87"/>
              </a:lnSpc>
            </a:pPr>
            <a:endParaRPr lang="en-US" sz="5134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794143" y="6333676"/>
            <a:ext cx="2837752" cy="250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7"/>
              </a:lnSpc>
              <a:spcBef>
                <a:spcPct val="0"/>
              </a:spcBef>
            </a:pPr>
            <a:endParaRPr lang="en-US" sz="2826" b="1" dirty="0">
              <a:solidFill>
                <a:srgbClr val="000000"/>
              </a:solidFill>
              <a:latin typeface="Bahianita"/>
              <a:ea typeface="Bahianita"/>
              <a:cs typeface="Bahianita"/>
              <a:sym typeface="Bahianita"/>
            </a:endParaRPr>
          </a:p>
        </p:txBody>
      </p:sp>
      <p:pic>
        <p:nvPicPr>
          <p:cNvPr id="13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89357" y="2922357"/>
            <a:ext cx="709843" cy="709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2.96296E-6 L 4.375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1F4E31-78CD-AE90-9C3C-A6F00A47E6A6}"/>
              </a:ext>
            </a:extLst>
          </p:cNvPr>
          <p:cNvSpPr/>
          <p:nvPr/>
        </p:nvSpPr>
        <p:spPr>
          <a:xfrm rot="-5400000">
            <a:off x="2438403" y="-2895600"/>
            <a:ext cx="6858000" cy="12649200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19B159E-E7BC-A181-B2AB-DB5C2589CF57}"/>
              </a:ext>
            </a:extLst>
          </p:cNvPr>
          <p:cNvSpPr/>
          <p:nvPr/>
        </p:nvSpPr>
        <p:spPr>
          <a:xfrm>
            <a:off x="2278794" y="449248"/>
            <a:ext cx="6888355" cy="5064978"/>
          </a:xfrm>
          <a:custGeom>
            <a:avLst/>
            <a:gdLst/>
            <a:ahLst/>
            <a:cxnLst/>
            <a:rect l="l" t="t" r="r" b="b"/>
            <a:pathLst>
              <a:path w="11886635" h="9246812">
                <a:moveTo>
                  <a:pt x="0" y="0"/>
                </a:moveTo>
                <a:lnTo>
                  <a:pt x="11886636" y="0"/>
                </a:lnTo>
                <a:lnTo>
                  <a:pt x="11886636" y="9246812"/>
                </a:lnTo>
                <a:lnTo>
                  <a:pt x="0" y="924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F418093-5E58-69D6-D3B9-47A12C2DB145}"/>
              </a:ext>
            </a:extLst>
          </p:cNvPr>
          <p:cNvGrpSpPr/>
          <p:nvPr/>
        </p:nvGrpSpPr>
        <p:grpSpPr>
          <a:xfrm>
            <a:off x="1785563" y="1264960"/>
            <a:ext cx="10406437" cy="5352608"/>
            <a:chOff x="-592077" y="-738018"/>
            <a:chExt cx="2740790" cy="140973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67A784B-6858-E3BC-8B24-336E7A10E9AF}"/>
                </a:ext>
              </a:extLst>
            </p:cNvPr>
            <p:cNvSpPr/>
            <p:nvPr/>
          </p:nvSpPr>
          <p:spPr>
            <a:xfrm>
              <a:off x="-25659" y="310172"/>
              <a:ext cx="2174372" cy="361549"/>
            </a:xfrm>
            <a:custGeom>
              <a:avLst/>
              <a:gdLst/>
              <a:ahLst/>
              <a:cxnLst/>
              <a:rect l="l" t="t" r="r" b="b"/>
              <a:pathLst>
                <a:path w="2174372" h="361549">
                  <a:moveTo>
                    <a:pt x="60954" y="0"/>
                  </a:moveTo>
                  <a:lnTo>
                    <a:pt x="2113418" y="0"/>
                  </a:lnTo>
                  <a:cubicBezTo>
                    <a:pt x="2147082" y="0"/>
                    <a:pt x="2174372" y="27290"/>
                    <a:pt x="2174372" y="60954"/>
                  </a:cubicBezTo>
                  <a:lnTo>
                    <a:pt x="2174372" y="300596"/>
                  </a:lnTo>
                  <a:cubicBezTo>
                    <a:pt x="2174372" y="316762"/>
                    <a:pt x="2167950" y="332265"/>
                    <a:pt x="2156519" y="343696"/>
                  </a:cubicBezTo>
                  <a:cubicBezTo>
                    <a:pt x="2145088" y="355128"/>
                    <a:pt x="2129584" y="361549"/>
                    <a:pt x="2113418" y="361549"/>
                  </a:cubicBezTo>
                  <a:lnTo>
                    <a:pt x="60954" y="361549"/>
                  </a:lnTo>
                  <a:cubicBezTo>
                    <a:pt x="44788" y="361549"/>
                    <a:pt x="29284" y="355128"/>
                    <a:pt x="17853" y="343696"/>
                  </a:cubicBezTo>
                  <a:cubicBezTo>
                    <a:pt x="6422" y="332265"/>
                    <a:pt x="0" y="316762"/>
                    <a:pt x="0" y="300596"/>
                  </a:cubicBezTo>
                  <a:lnTo>
                    <a:pt x="0" y="60954"/>
                  </a:lnTo>
                  <a:cubicBezTo>
                    <a:pt x="0" y="44788"/>
                    <a:pt x="6422" y="29284"/>
                    <a:pt x="17853" y="17853"/>
                  </a:cubicBezTo>
                  <a:cubicBezTo>
                    <a:pt x="29284" y="6422"/>
                    <a:pt x="44788" y="0"/>
                    <a:pt x="60954" y="0"/>
                  </a:cubicBezTo>
                  <a:close/>
                </a:path>
              </a:pathLst>
            </a:custGeom>
            <a:noFill/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2FD7A7E-78CC-EC92-E4CC-B84AE5AE5406}"/>
                </a:ext>
              </a:extLst>
            </p:cNvPr>
            <p:cNvSpPr txBox="1"/>
            <p:nvPr/>
          </p:nvSpPr>
          <p:spPr>
            <a:xfrm>
              <a:off x="-592077" y="-738018"/>
              <a:ext cx="2174372" cy="44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</a:pPr>
              <a:r>
                <a:rPr lang="en-US" sz="6000" dirty="0">
                  <a:solidFill>
                    <a:srgbClr val="000000"/>
                  </a:solidFill>
                  <a:latin typeface="Barmeno-ExtraBold" panose="02020500000000000000" pitchFamily="18" charset="0"/>
                  <a:ea typeface="Barmeno-ExtraBold" panose="02020500000000000000" pitchFamily="18" charset="0"/>
                  <a:cs typeface="Barmeno-ExtraBold" panose="02020500000000000000" pitchFamily="18" charset="0"/>
                  <a:sym typeface="Paytone One"/>
                </a:rPr>
                <a:t>Nghe </a:t>
              </a:r>
              <a:r>
                <a:rPr lang="en-US" sz="6000" dirty="0" err="1">
                  <a:solidFill>
                    <a:srgbClr val="000000"/>
                  </a:solidFill>
                  <a:latin typeface="Barmeno-ExtraBold" panose="02020500000000000000" pitchFamily="18" charset="0"/>
                  <a:ea typeface="Barmeno-ExtraBold" panose="02020500000000000000" pitchFamily="18" charset="0"/>
                  <a:cs typeface="Barmeno-ExtraBold" panose="02020500000000000000" pitchFamily="18" charset="0"/>
                  <a:sym typeface="Paytone One"/>
                </a:rPr>
                <a:t>hát</a:t>
              </a:r>
              <a:r>
                <a:rPr lang="en-US" sz="6000" dirty="0">
                  <a:solidFill>
                    <a:srgbClr val="000000"/>
                  </a:solidFill>
                  <a:latin typeface="Barmeno-ExtraBold" panose="02020500000000000000" pitchFamily="18" charset="0"/>
                  <a:ea typeface="Barmeno-ExtraBold" panose="02020500000000000000" pitchFamily="18" charset="0"/>
                  <a:cs typeface="Barmeno-ExtraBold" panose="02020500000000000000" pitchFamily="18" charset="0"/>
                  <a:sym typeface="Paytone One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Barmeno-ExtraBold" panose="02020500000000000000" pitchFamily="18" charset="0"/>
                  <a:ea typeface="Barmeno-ExtraBold" panose="02020500000000000000" pitchFamily="18" charset="0"/>
                  <a:cs typeface="Barmeno-ExtraBold" panose="02020500000000000000" pitchFamily="18" charset="0"/>
                  <a:sym typeface="Paytone One"/>
                </a:rPr>
                <a:t>lần</a:t>
              </a:r>
              <a:r>
                <a:rPr lang="en-US" sz="6000" dirty="0">
                  <a:solidFill>
                    <a:srgbClr val="000000"/>
                  </a:solidFill>
                  <a:latin typeface="Barmeno-ExtraBold" panose="02020500000000000000" pitchFamily="18" charset="0"/>
                  <a:ea typeface="Barmeno-ExtraBold" panose="02020500000000000000" pitchFamily="18" charset="0"/>
                  <a:cs typeface="Barmeno-ExtraBold" panose="02020500000000000000" pitchFamily="18" charset="0"/>
                  <a:sym typeface="Paytone One"/>
                </a:rPr>
                <a:t> 2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B2D1A9B4-3453-3907-E1EE-A92F0A7836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17904" y="4268355"/>
            <a:ext cx="1857505" cy="180657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C590742-A636-8078-7A97-F8D43DB62B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57707" y="686094"/>
            <a:ext cx="2830241" cy="2646509"/>
          </a:xfrm>
          <a:prstGeom prst="rect">
            <a:avLst/>
          </a:prstGeom>
        </p:spPr>
      </p:pic>
      <p:pic>
        <p:nvPicPr>
          <p:cNvPr id="9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E80090-9A4C-7D29-4FBC-19A4E4A8270D}"/>
              </a:ext>
            </a:extLst>
          </p:cNvPr>
          <p:cNvSpPr/>
          <p:nvPr/>
        </p:nvSpPr>
        <p:spPr>
          <a:xfrm rot="-5400000">
            <a:off x="-457200" y="-4457700"/>
            <a:ext cx="19202399" cy="19202399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D1DA9D-881F-6A18-77BE-AF32D945E9D5}"/>
              </a:ext>
            </a:extLst>
          </p:cNvPr>
          <p:cNvSpPr/>
          <p:nvPr/>
        </p:nvSpPr>
        <p:spPr>
          <a:xfrm>
            <a:off x="3733741" y="1457761"/>
            <a:ext cx="6512228" cy="5013377"/>
          </a:xfrm>
          <a:custGeom>
            <a:avLst/>
            <a:gdLst/>
            <a:ahLst/>
            <a:cxnLst/>
            <a:rect l="l" t="t" r="r" b="b"/>
            <a:pathLst>
              <a:path w="10820518" h="7371478">
                <a:moveTo>
                  <a:pt x="0" y="0"/>
                </a:moveTo>
                <a:lnTo>
                  <a:pt x="10820518" y="0"/>
                </a:lnTo>
                <a:lnTo>
                  <a:pt x="10820518" y="7371478"/>
                </a:lnTo>
                <a:lnTo>
                  <a:pt x="0" y="7371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15FF37A-2C72-80A2-2CA1-AA4922291AF6}"/>
              </a:ext>
            </a:extLst>
          </p:cNvPr>
          <p:cNvGrpSpPr/>
          <p:nvPr/>
        </p:nvGrpSpPr>
        <p:grpSpPr>
          <a:xfrm>
            <a:off x="3273643" y="695013"/>
            <a:ext cx="6796667" cy="1698245"/>
            <a:chOff x="0" y="0"/>
            <a:chExt cx="2174372" cy="44727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47E77-DC5D-0457-F901-D2DFCF8F467F}"/>
                </a:ext>
              </a:extLst>
            </p:cNvPr>
            <p:cNvSpPr/>
            <p:nvPr/>
          </p:nvSpPr>
          <p:spPr>
            <a:xfrm>
              <a:off x="0" y="0"/>
              <a:ext cx="2174372" cy="361549"/>
            </a:xfrm>
            <a:custGeom>
              <a:avLst/>
              <a:gdLst/>
              <a:ahLst/>
              <a:cxnLst/>
              <a:rect l="l" t="t" r="r" b="b"/>
              <a:pathLst>
                <a:path w="2174372" h="361549">
                  <a:moveTo>
                    <a:pt x="20631" y="0"/>
                  </a:moveTo>
                  <a:lnTo>
                    <a:pt x="2153742" y="0"/>
                  </a:lnTo>
                  <a:cubicBezTo>
                    <a:pt x="2165135" y="0"/>
                    <a:pt x="2174372" y="9237"/>
                    <a:pt x="2174372" y="20631"/>
                  </a:cubicBezTo>
                  <a:lnTo>
                    <a:pt x="2174372" y="340919"/>
                  </a:lnTo>
                  <a:cubicBezTo>
                    <a:pt x="2174372" y="352313"/>
                    <a:pt x="2165135" y="361549"/>
                    <a:pt x="2153742" y="361549"/>
                  </a:cubicBezTo>
                  <a:lnTo>
                    <a:pt x="20631" y="361549"/>
                  </a:lnTo>
                  <a:cubicBezTo>
                    <a:pt x="9237" y="361549"/>
                    <a:pt x="0" y="352313"/>
                    <a:pt x="0" y="340919"/>
                  </a:cubicBezTo>
                  <a:lnTo>
                    <a:pt x="0" y="20631"/>
                  </a:lnTo>
                  <a:cubicBezTo>
                    <a:pt x="0" y="9237"/>
                    <a:pt x="9237" y="0"/>
                    <a:pt x="20631" y="0"/>
                  </a:cubicBezTo>
                  <a:close/>
                </a:path>
              </a:pathLst>
            </a:custGeom>
            <a:solidFill>
              <a:srgbClr val="E4B6D6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39F6DC2-E204-B44F-2A2D-7AFC324EC015}"/>
                </a:ext>
              </a:extLst>
            </p:cNvPr>
            <p:cNvSpPr txBox="1"/>
            <p:nvPr/>
          </p:nvSpPr>
          <p:spPr>
            <a:xfrm>
              <a:off x="195848" y="0"/>
              <a:ext cx="1833084" cy="44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6019"/>
                </a:lnSpc>
              </a:pPr>
              <a:r>
                <a:rPr lang="en-US" sz="9600" dirty="0" err="1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Trò</a:t>
              </a:r>
              <a:r>
                <a:rPr lang="en-US" sz="9600" dirty="0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 </a:t>
              </a:r>
              <a:r>
                <a:rPr lang="en-US" sz="9600" dirty="0" err="1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chơi</a:t>
              </a:r>
              <a:endParaRPr lang="en-US" sz="9600" dirty="0">
                <a:solidFill>
                  <a:srgbClr val="000000"/>
                </a:solidFill>
                <a:latin typeface="Kids" panose="00000400000000000000" pitchFamily="2" charset="0"/>
                <a:ea typeface="Kids" panose="00000400000000000000" pitchFamily="2" charset="0"/>
                <a:cs typeface="Kids" panose="00000400000000000000" pitchFamily="2" charset="0"/>
                <a:sym typeface="Paytone One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BE77C528-4B24-B109-FD6F-AB1CB5D6F7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59991" y="3152524"/>
            <a:ext cx="1955727" cy="219898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3D8DAE9-29D8-192D-24C2-B70E578FD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9129" y="963063"/>
            <a:ext cx="2191965" cy="22135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F9352A2-3298-524D-EB48-1E7FFCFF1AB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5442" y="4841843"/>
            <a:ext cx="1955727" cy="1629295"/>
          </a:xfrm>
          <a:prstGeom prst="rect">
            <a:avLst/>
          </a:prstGeom>
        </p:spPr>
      </p:pic>
      <p:pic>
        <p:nvPicPr>
          <p:cNvPr id="12" name="Trò chơi tiết tấu với giấy">
            <a:hlinkClick r:id="" action="ppaction://media"/>
            <a:extLst>
              <a:ext uri="{FF2B5EF4-FFF2-40B4-BE49-F238E27FC236}">
                <a16:creationId xmlns:a16="http://schemas.microsoft.com/office/drawing/2014/main" id="{69B9726A-FAB4-D236-5231-A98CB394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8411" y="2961781"/>
            <a:ext cx="1859915" cy="1859915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8513DB33-8ADB-3236-AF11-00E1BA57D7FA}"/>
              </a:ext>
            </a:extLst>
          </p:cNvPr>
          <p:cNvSpPr/>
          <p:nvPr/>
        </p:nvSpPr>
        <p:spPr>
          <a:xfrm>
            <a:off x="2467470" y="1491124"/>
            <a:ext cx="2482635" cy="2473325"/>
          </a:xfrm>
          <a:custGeom>
            <a:avLst/>
            <a:gdLst/>
            <a:ahLst/>
            <a:cxnLst/>
            <a:rect l="l" t="t" r="r" b="b"/>
            <a:pathLst>
              <a:path w="2482635" h="2473325">
                <a:moveTo>
                  <a:pt x="0" y="0"/>
                </a:moveTo>
                <a:lnTo>
                  <a:pt x="2482635" y="0"/>
                </a:lnTo>
                <a:lnTo>
                  <a:pt x="2482635" y="2473325"/>
                </a:lnTo>
                <a:lnTo>
                  <a:pt x="0" y="2473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949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E80090-9A4C-7D29-4FBC-19A4E4A8270D}"/>
              </a:ext>
            </a:extLst>
          </p:cNvPr>
          <p:cNvSpPr/>
          <p:nvPr/>
        </p:nvSpPr>
        <p:spPr>
          <a:xfrm rot="-5400000">
            <a:off x="-457200" y="-4457700"/>
            <a:ext cx="19202399" cy="19202399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D1DA9D-881F-6A18-77BE-AF32D945E9D5}"/>
              </a:ext>
            </a:extLst>
          </p:cNvPr>
          <p:cNvSpPr/>
          <p:nvPr/>
        </p:nvSpPr>
        <p:spPr>
          <a:xfrm>
            <a:off x="3733741" y="1457761"/>
            <a:ext cx="6512228" cy="5013377"/>
          </a:xfrm>
          <a:custGeom>
            <a:avLst/>
            <a:gdLst/>
            <a:ahLst/>
            <a:cxnLst/>
            <a:rect l="l" t="t" r="r" b="b"/>
            <a:pathLst>
              <a:path w="10820518" h="7371478">
                <a:moveTo>
                  <a:pt x="0" y="0"/>
                </a:moveTo>
                <a:lnTo>
                  <a:pt x="10820518" y="0"/>
                </a:lnTo>
                <a:lnTo>
                  <a:pt x="10820518" y="7371478"/>
                </a:lnTo>
                <a:lnTo>
                  <a:pt x="0" y="7371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15FF37A-2C72-80A2-2CA1-AA4922291AF6}"/>
              </a:ext>
            </a:extLst>
          </p:cNvPr>
          <p:cNvGrpSpPr/>
          <p:nvPr/>
        </p:nvGrpSpPr>
        <p:grpSpPr>
          <a:xfrm>
            <a:off x="3273643" y="695013"/>
            <a:ext cx="6796667" cy="1698245"/>
            <a:chOff x="0" y="0"/>
            <a:chExt cx="2174372" cy="44727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2B47E77-DC5D-0457-F901-D2DFCF8F467F}"/>
                </a:ext>
              </a:extLst>
            </p:cNvPr>
            <p:cNvSpPr/>
            <p:nvPr/>
          </p:nvSpPr>
          <p:spPr>
            <a:xfrm>
              <a:off x="0" y="0"/>
              <a:ext cx="2174372" cy="361549"/>
            </a:xfrm>
            <a:custGeom>
              <a:avLst/>
              <a:gdLst/>
              <a:ahLst/>
              <a:cxnLst/>
              <a:rect l="l" t="t" r="r" b="b"/>
              <a:pathLst>
                <a:path w="2174372" h="361549">
                  <a:moveTo>
                    <a:pt x="20631" y="0"/>
                  </a:moveTo>
                  <a:lnTo>
                    <a:pt x="2153742" y="0"/>
                  </a:lnTo>
                  <a:cubicBezTo>
                    <a:pt x="2165135" y="0"/>
                    <a:pt x="2174372" y="9237"/>
                    <a:pt x="2174372" y="20631"/>
                  </a:cubicBezTo>
                  <a:lnTo>
                    <a:pt x="2174372" y="340919"/>
                  </a:lnTo>
                  <a:cubicBezTo>
                    <a:pt x="2174372" y="352313"/>
                    <a:pt x="2165135" y="361549"/>
                    <a:pt x="2153742" y="361549"/>
                  </a:cubicBezTo>
                  <a:lnTo>
                    <a:pt x="20631" y="361549"/>
                  </a:lnTo>
                  <a:cubicBezTo>
                    <a:pt x="9237" y="361549"/>
                    <a:pt x="0" y="352313"/>
                    <a:pt x="0" y="340919"/>
                  </a:cubicBezTo>
                  <a:lnTo>
                    <a:pt x="0" y="20631"/>
                  </a:lnTo>
                  <a:cubicBezTo>
                    <a:pt x="0" y="9237"/>
                    <a:pt x="9237" y="0"/>
                    <a:pt x="20631" y="0"/>
                  </a:cubicBezTo>
                  <a:close/>
                </a:path>
              </a:pathLst>
            </a:custGeom>
            <a:solidFill>
              <a:srgbClr val="E4B6D6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39F6DC2-E204-B44F-2A2D-7AFC324EC015}"/>
                </a:ext>
              </a:extLst>
            </p:cNvPr>
            <p:cNvSpPr txBox="1"/>
            <p:nvPr/>
          </p:nvSpPr>
          <p:spPr>
            <a:xfrm>
              <a:off x="195848" y="0"/>
              <a:ext cx="1833084" cy="447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6019"/>
                </a:lnSpc>
              </a:pPr>
              <a:r>
                <a:rPr lang="en-US" sz="9600" dirty="0" err="1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Trò</a:t>
              </a:r>
              <a:r>
                <a:rPr lang="en-US" sz="9600" dirty="0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 </a:t>
              </a:r>
              <a:r>
                <a:rPr lang="en-US" sz="9600" dirty="0" err="1">
                  <a:solidFill>
                    <a:srgbClr val="000000"/>
                  </a:solidFill>
                  <a:latin typeface="Kids" panose="00000400000000000000" pitchFamily="2" charset="0"/>
                  <a:ea typeface="Kids" panose="00000400000000000000" pitchFamily="2" charset="0"/>
                  <a:cs typeface="Kids" panose="00000400000000000000" pitchFamily="2" charset="0"/>
                  <a:sym typeface="Paytone One"/>
                </a:rPr>
                <a:t>chơi</a:t>
              </a:r>
              <a:endParaRPr lang="en-US" sz="9600" dirty="0">
                <a:solidFill>
                  <a:srgbClr val="000000"/>
                </a:solidFill>
                <a:latin typeface="Kids" panose="00000400000000000000" pitchFamily="2" charset="0"/>
                <a:ea typeface="Kids" panose="00000400000000000000" pitchFamily="2" charset="0"/>
                <a:cs typeface="Kids" panose="00000400000000000000" pitchFamily="2" charset="0"/>
                <a:sym typeface="Paytone One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BE77C528-4B24-B109-FD6F-AB1CB5D6F7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59991" y="3152524"/>
            <a:ext cx="1955727" cy="219898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3D8DAE9-29D8-192D-24C2-B70E578FD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9129" y="963063"/>
            <a:ext cx="2191965" cy="22135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F9352A2-3298-524D-EB48-1E7FFCFF1AB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65442" y="4841843"/>
            <a:ext cx="1955727" cy="1629295"/>
          </a:xfrm>
          <a:prstGeom prst="rect">
            <a:avLst/>
          </a:prstGeom>
        </p:spPr>
      </p:pic>
      <p:pic>
        <p:nvPicPr>
          <p:cNvPr id="12" name="Trò chơi tiết tấu với giấy">
            <a:hlinkClick r:id="" action="ppaction://media"/>
            <a:extLst>
              <a:ext uri="{FF2B5EF4-FFF2-40B4-BE49-F238E27FC236}">
                <a16:creationId xmlns:a16="http://schemas.microsoft.com/office/drawing/2014/main" id="{69B9726A-FAB4-D236-5231-A98CB394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8411" y="2961781"/>
            <a:ext cx="1859915" cy="1859915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8513DB33-8ADB-3236-AF11-00E1BA57D7FA}"/>
              </a:ext>
            </a:extLst>
          </p:cNvPr>
          <p:cNvSpPr/>
          <p:nvPr/>
        </p:nvSpPr>
        <p:spPr>
          <a:xfrm>
            <a:off x="2467470" y="1491124"/>
            <a:ext cx="2482635" cy="2473325"/>
          </a:xfrm>
          <a:custGeom>
            <a:avLst/>
            <a:gdLst/>
            <a:ahLst/>
            <a:cxnLst/>
            <a:rect l="l" t="t" r="r" b="b"/>
            <a:pathLst>
              <a:path w="2482635" h="2473325">
                <a:moveTo>
                  <a:pt x="0" y="0"/>
                </a:moveTo>
                <a:lnTo>
                  <a:pt x="2482635" y="0"/>
                </a:lnTo>
                <a:lnTo>
                  <a:pt x="2482635" y="2473325"/>
                </a:lnTo>
                <a:lnTo>
                  <a:pt x="0" y="24733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15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729673" y="-3082636"/>
            <a:ext cx="12801599" cy="12801599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50248" y="4789929"/>
            <a:ext cx="244083" cy="24408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A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84831" y="4789929"/>
            <a:ext cx="244083" cy="24408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A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53336" y="4789929"/>
            <a:ext cx="244083" cy="24408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A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687919" y="4789929"/>
            <a:ext cx="244083" cy="24408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C4A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26731" y="65886"/>
            <a:ext cx="2062344" cy="1894778"/>
          </a:xfrm>
          <a:custGeom>
            <a:avLst/>
            <a:gdLst/>
            <a:ahLst/>
            <a:cxnLst/>
            <a:rect l="l" t="t" r="r" b="b"/>
            <a:pathLst>
              <a:path w="3093516" h="2842167">
                <a:moveTo>
                  <a:pt x="0" y="0"/>
                </a:moveTo>
                <a:lnTo>
                  <a:pt x="3093515" y="0"/>
                </a:lnTo>
                <a:lnTo>
                  <a:pt x="3093515" y="2842167"/>
                </a:lnTo>
                <a:lnTo>
                  <a:pt x="0" y="2842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138739" y="698500"/>
            <a:ext cx="532065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endParaRPr lang="en-US" sz="3375" dirty="0">
              <a:solidFill>
                <a:srgbClr val="6D0404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ts val="4725"/>
              </a:lnSpc>
            </a:pPr>
            <a:endParaRPr lang="en-US" sz="3375" dirty="0">
              <a:solidFill>
                <a:srgbClr val="6D040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229064" y="65886"/>
            <a:ext cx="2062344" cy="1894778"/>
          </a:xfrm>
          <a:custGeom>
            <a:avLst/>
            <a:gdLst/>
            <a:ahLst/>
            <a:cxnLst/>
            <a:rect l="l" t="t" r="r" b="b"/>
            <a:pathLst>
              <a:path w="3093516" h="2842167">
                <a:moveTo>
                  <a:pt x="3093515" y="0"/>
                </a:moveTo>
                <a:lnTo>
                  <a:pt x="0" y="0"/>
                </a:lnTo>
                <a:lnTo>
                  <a:pt x="0" y="2842167"/>
                </a:lnTo>
                <a:lnTo>
                  <a:pt x="3093515" y="2842167"/>
                </a:lnTo>
                <a:lnTo>
                  <a:pt x="30935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0774" y="5429988"/>
            <a:ext cx="1599537" cy="106249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8993862" y="4440740"/>
            <a:ext cx="3007115" cy="2307961"/>
          </a:xfrm>
          <a:custGeom>
            <a:avLst/>
            <a:gdLst/>
            <a:ahLst/>
            <a:cxnLst/>
            <a:rect l="l" t="t" r="r" b="b"/>
            <a:pathLst>
              <a:path w="4510673" h="3461942">
                <a:moveTo>
                  <a:pt x="0" y="0"/>
                </a:moveTo>
                <a:lnTo>
                  <a:pt x="4510673" y="0"/>
                </a:lnTo>
                <a:lnTo>
                  <a:pt x="4510673" y="3461942"/>
                </a:lnTo>
                <a:lnTo>
                  <a:pt x="0" y="3461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53336" y="2496960"/>
            <a:ext cx="1513425" cy="140748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85800" y="2365756"/>
            <a:ext cx="1458841" cy="1260230"/>
          </a:xfrm>
          <a:prstGeom prst="rect">
            <a:avLst/>
          </a:prstGeom>
        </p:spPr>
      </p:pic>
      <p:pic>
        <p:nvPicPr>
          <p:cNvPr id="23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84831" y="2617831"/>
            <a:ext cx="1014369" cy="1014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37693" y="-2637694"/>
            <a:ext cx="7104184" cy="12379569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3874863"/>
            <a:ext cx="4051869" cy="4046805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34118" y="216617"/>
            <a:ext cx="3022737" cy="2353956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67927" y="2800927"/>
            <a:ext cx="831273" cy="831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>
            <a:extLst>
              <a:ext uri="{FF2B5EF4-FFF2-40B4-BE49-F238E27FC236}">
                <a16:creationId xmlns:a16="http://schemas.microsoft.com/office/drawing/2014/main" id="{704B3033-0A24-FDC9-5585-39C7A583D76F}"/>
              </a:ext>
            </a:extLst>
          </p:cNvPr>
          <p:cNvSpPr/>
          <p:nvPr/>
        </p:nvSpPr>
        <p:spPr>
          <a:xfrm>
            <a:off x="10732841" y="2357291"/>
            <a:ext cx="422225" cy="415363"/>
          </a:xfrm>
          <a:custGeom>
            <a:avLst/>
            <a:gdLst/>
            <a:ahLst/>
            <a:cxnLst/>
            <a:rect l="l" t="t" r="r" b="b"/>
            <a:pathLst>
              <a:path w="633337" h="623045">
                <a:moveTo>
                  <a:pt x="0" y="0"/>
                </a:moveTo>
                <a:lnTo>
                  <a:pt x="633337" y="0"/>
                </a:lnTo>
                <a:lnTo>
                  <a:pt x="633337" y="623045"/>
                </a:lnTo>
                <a:lnTo>
                  <a:pt x="0" y="623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04C62505-7C29-4353-1440-BC2C1C98CB54}"/>
              </a:ext>
            </a:extLst>
          </p:cNvPr>
          <p:cNvGrpSpPr/>
          <p:nvPr/>
        </p:nvGrpSpPr>
        <p:grpSpPr>
          <a:xfrm>
            <a:off x="-150019" y="5254349"/>
            <a:ext cx="12565953" cy="2182144"/>
            <a:chOff x="0" y="0"/>
            <a:chExt cx="4964327" cy="86208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0EF31D7-D142-726D-4E43-35AA2EC71DD3}"/>
                </a:ext>
              </a:extLst>
            </p:cNvPr>
            <p:cNvSpPr/>
            <p:nvPr/>
          </p:nvSpPr>
          <p:spPr>
            <a:xfrm>
              <a:off x="0" y="0"/>
              <a:ext cx="4964327" cy="862082"/>
            </a:xfrm>
            <a:custGeom>
              <a:avLst/>
              <a:gdLst/>
              <a:ahLst/>
              <a:cxnLst/>
              <a:rect l="l" t="t" r="r" b="b"/>
              <a:pathLst>
                <a:path w="4964327" h="862082">
                  <a:moveTo>
                    <a:pt x="1655670" y="19070"/>
                  </a:moveTo>
                  <a:cubicBezTo>
                    <a:pt x="1909357" y="7556"/>
                    <a:pt x="2199521" y="0"/>
                    <a:pt x="2483500" y="0"/>
                  </a:cubicBezTo>
                  <a:cubicBezTo>
                    <a:pt x="2767488" y="0"/>
                    <a:pt x="3040755" y="6476"/>
                    <a:pt x="3292580" y="17990"/>
                  </a:cubicBezTo>
                  <a:cubicBezTo>
                    <a:pt x="3297946" y="18350"/>
                    <a:pt x="3303301" y="18350"/>
                    <a:pt x="3308657" y="18710"/>
                  </a:cubicBezTo>
                  <a:cubicBezTo>
                    <a:pt x="4254371" y="64765"/>
                    <a:pt x="4950933" y="186379"/>
                    <a:pt x="4964327" y="329597"/>
                  </a:cubicBezTo>
                  <a:lnTo>
                    <a:pt x="4964327" y="862082"/>
                  </a:lnTo>
                  <a:lnTo>
                    <a:pt x="0" y="862082"/>
                  </a:lnTo>
                  <a:lnTo>
                    <a:pt x="0" y="329992"/>
                  </a:lnTo>
                  <a:cubicBezTo>
                    <a:pt x="13395" y="185660"/>
                    <a:pt x="699239" y="64045"/>
                    <a:pt x="1655670" y="19070"/>
                  </a:cubicBezTo>
                  <a:close/>
                </a:path>
              </a:pathLst>
            </a:custGeom>
            <a:solidFill>
              <a:srgbClr val="C1DE7F"/>
            </a:solidFill>
          </p:spPr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2B437BC7-1D80-208E-A369-6489FD5DF55B}"/>
                </a:ext>
              </a:extLst>
            </p:cNvPr>
            <p:cNvSpPr txBox="1"/>
            <p:nvPr/>
          </p:nvSpPr>
          <p:spPr>
            <a:xfrm>
              <a:off x="0" y="88900"/>
              <a:ext cx="4964327" cy="7731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8" name="Freeform 7">
            <a:extLst>
              <a:ext uri="{FF2B5EF4-FFF2-40B4-BE49-F238E27FC236}">
                <a16:creationId xmlns:a16="http://schemas.microsoft.com/office/drawing/2014/main" id="{68561C46-7AFC-EA69-2BF0-DF2B52348A15}"/>
              </a:ext>
            </a:extLst>
          </p:cNvPr>
          <p:cNvSpPr/>
          <p:nvPr/>
        </p:nvSpPr>
        <p:spPr>
          <a:xfrm flipH="1">
            <a:off x="141015" y="4155614"/>
            <a:ext cx="1590419" cy="2197469"/>
          </a:xfrm>
          <a:custGeom>
            <a:avLst/>
            <a:gdLst/>
            <a:ahLst/>
            <a:cxnLst/>
            <a:rect l="l" t="t" r="r" b="b"/>
            <a:pathLst>
              <a:path w="2385628" h="3296204">
                <a:moveTo>
                  <a:pt x="2385627" y="0"/>
                </a:moveTo>
                <a:lnTo>
                  <a:pt x="0" y="0"/>
                </a:lnTo>
                <a:lnTo>
                  <a:pt x="0" y="3296204"/>
                </a:lnTo>
                <a:lnTo>
                  <a:pt x="2385627" y="3296204"/>
                </a:lnTo>
                <a:lnTo>
                  <a:pt x="238562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88F9ED54-CB59-4816-B45C-66CED74327E4}"/>
              </a:ext>
            </a:extLst>
          </p:cNvPr>
          <p:cNvSpPr/>
          <p:nvPr/>
        </p:nvSpPr>
        <p:spPr>
          <a:xfrm>
            <a:off x="9525174" y="5135585"/>
            <a:ext cx="1284041" cy="1457677"/>
          </a:xfrm>
          <a:custGeom>
            <a:avLst/>
            <a:gdLst/>
            <a:ahLst/>
            <a:cxnLst/>
            <a:rect l="l" t="t" r="r" b="b"/>
            <a:pathLst>
              <a:path w="2774379" h="3528622">
                <a:moveTo>
                  <a:pt x="0" y="0"/>
                </a:moveTo>
                <a:lnTo>
                  <a:pt x="2774380" y="0"/>
                </a:lnTo>
                <a:lnTo>
                  <a:pt x="2774380" y="3528622"/>
                </a:lnTo>
                <a:lnTo>
                  <a:pt x="0" y="35286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0E7A7EB5-B9F2-F30A-7B11-1C5BFA27C6CC}"/>
              </a:ext>
            </a:extLst>
          </p:cNvPr>
          <p:cNvSpPr/>
          <p:nvPr/>
        </p:nvSpPr>
        <p:spPr>
          <a:xfrm flipH="1">
            <a:off x="1309209" y="1006507"/>
            <a:ext cx="422225" cy="415363"/>
          </a:xfrm>
          <a:custGeom>
            <a:avLst/>
            <a:gdLst/>
            <a:ahLst/>
            <a:cxnLst/>
            <a:rect l="l" t="t" r="r" b="b"/>
            <a:pathLst>
              <a:path w="633337" h="623045">
                <a:moveTo>
                  <a:pt x="633337" y="0"/>
                </a:moveTo>
                <a:lnTo>
                  <a:pt x="0" y="0"/>
                </a:lnTo>
                <a:lnTo>
                  <a:pt x="0" y="623045"/>
                </a:lnTo>
                <a:lnTo>
                  <a:pt x="633337" y="623045"/>
                </a:lnTo>
                <a:lnTo>
                  <a:pt x="6333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66A1264C-FA91-3E50-60DF-26E1C5EDE005}"/>
              </a:ext>
            </a:extLst>
          </p:cNvPr>
          <p:cNvSpPr/>
          <p:nvPr/>
        </p:nvSpPr>
        <p:spPr>
          <a:xfrm>
            <a:off x="11271608" y="6213076"/>
            <a:ext cx="783826" cy="973697"/>
          </a:xfrm>
          <a:custGeom>
            <a:avLst/>
            <a:gdLst/>
            <a:ahLst/>
            <a:cxnLst/>
            <a:rect l="l" t="t" r="r" b="b"/>
            <a:pathLst>
              <a:path w="1175739" h="1460546">
                <a:moveTo>
                  <a:pt x="0" y="0"/>
                </a:moveTo>
                <a:lnTo>
                  <a:pt x="1175739" y="0"/>
                </a:lnTo>
                <a:lnTo>
                  <a:pt x="1175739" y="1460546"/>
                </a:lnTo>
                <a:lnTo>
                  <a:pt x="0" y="1460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0AD5071E-998B-C56A-7728-455C4F957BA4}"/>
              </a:ext>
            </a:extLst>
          </p:cNvPr>
          <p:cNvSpPr/>
          <p:nvPr/>
        </p:nvSpPr>
        <p:spPr>
          <a:xfrm rot="-400236" flipH="1">
            <a:off x="1023590" y="5020989"/>
            <a:ext cx="429919" cy="1297869"/>
          </a:xfrm>
          <a:custGeom>
            <a:avLst/>
            <a:gdLst/>
            <a:ahLst/>
            <a:cxnLst/>
            <a:rect l="l" t="t" r="r" b="b"/>
            <a:pathLst>
              <a:path w="644878" h="1946803">
                <a:moveTo>
                  <a:pt x="644878" y="0"/>
                </a:moveTo>
                <a:lnTo>
                  <a:pt x="0" y="0"/>
                </a:lnTo>
                <a:lnTo>
                  <a:pt x="0" y="1946802"/>
                </a:lnTo>
                <a:lnTo>
                  <a:pt x="644878" y="1946802"/>
                </a:lnTo>
                <a:lnTo>
                  <a:pt x="64487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D38BECC6-4F97-B45C-49E8-3CC0E838F847}"/>
              </a:ext>
            </a:extLst>
          </p:cNvPr>
          <p:cNvSpPr/>
          <p:nvPr/>
        </p:nvSpPr>
        <p:spPr>
          <a:xfrm flipH="1">
            <a:off x="3048001" y="-113821"/>
            <a:ext cx="2362239" cy="1042338"/>
          </a:xfrm>
          <a:custGeom>
            <a:avLst/>
            <a:gdLst/>
            <a:ahLst/>
            <a:cxnLst/>
            <a:rect l="l" t="t" r="r" b="b"/>
            <a:pathLst>
              <a:path w="3543359" h="1563507">
                <a:moveTo>
                  <a:pt x="3543359" y="0"/>
                </a:moveTo>
                <a:lnTo>
                  <a:pt x="0" y="0"/>
                </a:lnTo>
                <a:lnTo>
                  <a:pt x="0" y="1563507"/>
                </a:lnTo>
                <a:lnTo>
                  <a:pt x="3543359" y="1563507"/>
                </a:lnTo>
                <a:lnTo>
                  <a:pt x="3543359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9363C441-DE64-FCC6-2D17-840E72171699}"/>
              </a:ext>
            </a:extLst>
          </p:cNvPr>
          <p:cNvSpPr/>
          <p:nvPr/>
        </p:nvSpPr>
        <p:spPr>
          <a:xfrm>
            <a:off x="-546184" y="-407596"/>
            <a:ext cx="3892111" cy="3575877"/>
          </a:xfrm>
          <a:custGeom>
            <a:avLst/>
            <a:gdLst/>
            <a:ahLst/>
            <a:cxnLst/>
            <a:rect l="l" t="t" r="r" b="b"/>
            <a:pathLst>
              <a:path w="5838166" h="5363815">
                <a:moveTo>
                  <a:pt x="0" y="0"/>
                </a:moveTo>
                <a:lnTo>
                  <a:pt x="5838167" y="0"/>
                </a:lnTo>
                <a:lnTo>
                  <a:pt x="5838167" y="5363815"/>
                </a:lnTo>
                <a:lnTo>
                  <a:pt x="0" y="53638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68000"/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2" name="quà 1">
            <a:hlinkClick r:id="rId17" action="ppaction://hlinksldjump"/>
          </p:cNvPr>
          <p:cNvSpPr/>
          <p:nvPr/>
        </p:nvSpPr>
        <p:spPr>
          <a:xfrm>
            <a:off x="679090" y="755573"/>
            <a:ext cx="2887633" cy="2874576"/>
          </a:xfrm>
          <a:custGeom>
            <a:avLst/>
            <a:gdLst/>
            <a:ahLst/>
            <a:cxnLst/>
            <a:rect l="l" t="t" r="r" b="b"/>
            <a:pathLst>
              <a:path w="3796092" h="3487659">
                <a:moveTo>
                  <a:pt x="0" y="0"/>
                </a:moveTo>
                <a:lnTo>
                  <a:pt x="3796092" y="0"/>
                </a:lnTo>
                <a:lnTo>
                  <a:pt x="3796092" y="3487659"/>
                </a:lnTo>
                <a:lnTo>
                  <a:pt x="0" y="348765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5" name="Freeform 5">
            <a:hlinkClick r:id="rId19" action="ppaction://hlinksldjump"/>
          </p:cNvPr>
          <p:cNvSpPr/>
          <p:nvPr/>
        </p:nvSpPr>
        <p:spPr>
          <a:xfrm>
            <a:off x="4638802" y="755573"/>
            <a:ext cx="3180118" cy="3065110"/>
          </a:xfrm>
          <a:custGeom>
            <a:avLst/>
            <a:gdLst/>
            <a:ahLst/>
            <a:cxnLst/>
            <a:rect l="l" t="t" r="r" b="b"/>
            <a:pathLst>
              <a:path w="4157059" h="4302260">
                <a:moveTo>
                  <a:pt x="0" y="0"/>
                </a:moveTo>
                <a:lnTo>
                  <a:pt x="4157059" y="0"/>
                </a:lnTo>
                <a:lnTo>
                  <a:pt x="4157059" y="4302260"/>
                </a:lnTo>
                <a:lnTo>
                  <a:pt x="0" y="430226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92A0A2-1911-7BFC-41D5-354144058829}"/>
              </a:ext>
            </a:extLst>
          </p:cNvPr>
          <p:cNvSpPr txBox="1"/>
          <p:nvPr/>
        </p:nvSpPr>
        <p:spPr>
          <a:xfrm>
            <a:off x="5627077" y="321212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37E6E7-95C2-1B02-6A65-CCF40F839870}"/>
              </a:ext>
            </a:extLst>
          </p:cNvPr>
          <p:cNvSpPr txBox="1"/>
          <p:nvPr/>
        </p:nvSpPr>
        <p:spPr>
          <a:xfrm>
            <a:off x="5627077" y="321212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F7577F-479E-2344-FDDC-C6F30398156E}"/>
              </a:ext>
            </a:extLst>
          </p:cNvPr>
          <p:cNvSpPr txBox="1"/>
          <p:nvPr/>
        </p:nvSpPr>
        <p:spPr>
          <a:xfrm>
            <a:off x="2895600" y="19050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1" name="Freeform 8">
            <a:hlinkClick r:id="rId21" action="ppaction://hlinksldjump"/>
            <a:extLst>
              <a:ext uri="{FF2B5EF4-FFF2-40B4-BE49-F238E27FC236}">
                <a16:creationId xmlns:a16="http://schemas.microsoft.com/office/drawing/2014/main" id="{3D7F5C7F-A8C7-8F0F-0BFE-20295BC6E17A}"/>
              </a:ext>
            </a:extLst>
          </p:cNvPr>
          <p:cNvSpPr/>
          <p:nvPr/>
        </p:nvSpPr>
        <p:spPr>
          <a:xfrm>
            <a:off x="8377385" y="645414"/>
            <a:ext cx="3579617" cy="3147633"/>
          </a:xfrm>
          <a:custGeom>
            <a:avLst/>
            <a:gdLst/>
            <a:ahLst/>
            <a:cxnLst/>
            <a:rect l="l" t="t" r="r" b="b"/>
            <a:pathLst>
              <a:path w="8137017" h="8229600">
                <a:moveTo>
                  <a:pt x="0" y="0"/>
                </a:moveTo>
                <a:lnTo>
                  <a:pt x="8137016" y="0"/>
                </a:lnTo>
                <a:lnTo>
                  <a:pt x="813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id="{04C62505-7C29-4353-1440-BC2C1C98CB54}"/>
              </a:ext>
            </a:extLst>
          </p:cNvPr>
          <p:cNvGrpSpPr/>
          <p:nvPr/>
        </p:nvGrpSpPr>
        <p:grpSpPr>
          <a:xfrm>
            <a:off x="-150019" y="5254349"/>
            <a:ext cx="12565953" cy="2182144"/>
            <a:chOff x="0" y="0"/>
            <a:chExt cx="4964327" cy="86208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0EF31D7-D142-726D-4E43-35AA2EC71DD3}"/>
                </a:ext>
              </a:extLst>
            </p:cNvPr>
            <p:cNvSpPr/>
            <p:nvPr/>
          </p:nvSpPr>
          <p:spPr>
            <a:xfrm>
              <a:off x="0" y="0"/>
              <a:ext cx="4964327" cy="862082"/>
            </a:xfrm>
            <a:custGeom>
              <a:avLst/>
              <a:gdLst/>
              <a:ahLst/>
              <a:cxnLst/>
              <a:rect l="l" t="t" r="r" b="b"/>
              <a:pathLst>
                <a:path w="4964327" h="862082">
                  <a:moveTo>
                    <a:pt x="1655670" y="19070"/>
                  </a:moveTo>
                  <a:cubicBezTo>
                    <a:pt x="1909357" y="7556"/>
                    <a:pt x="2199521" y="0"/>
                    <a:pt x="2483500" y="0"/>
                  </a:cubicBezTo>
                  <a:cubicBezTo>
                    <a:pt x="2767488" y="0"/>
                    <a:pt x="3040755" y="6476"/>
                    <a:pt x="3292580" y="17990"/>
                  </a:cubicBezTo>
                  <a:cubicBezTo>
                    <a:pt x="3297946" y="18350"/>
                    <a:pt x="3303301" y="18350"/>
                    <a:pt x="3308657" y="18710"/>
                  </a:cubicBezTo>
                  <a:cubicBezTo>
                    <a:pt x="4254371" y="64765"/>
                    <a:pt x="4950933" y="186379"/>
                    <a:pt x="4964327" y="329597"/>
                  </a:cubicBezTo>
                  <a:lnTo>
                    <a:pt x="4964327" y="862082"/>
                  </a:lnTo>
                  <a:lnTo>
                    <a:pt x="0" y="862082"/>
                  </a:lnTo>
                  <a:lnTo>
                    <a:pt x="0" y="329992"/>
                  </a:lnTo>
                  <a:cubicBezTo>
                    <a:pt x="13395" y="185660"/>
                    <a:pt x="699239" y="64045"/>
                    <a:pt x="1655670" y="19070"/>
                  </a:cubicBezTo>
                  <a:close/>
                </a:path>
              </a:pathLst>
            </a:custGeom>
            <a:solidFill>
              <a:srgbClr val="C1DE7F"/>
            </a:solidFill>
          </p:spPr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2B437BC7-1D80-208E-A369-6489FD5DF55B}"/>
                </a:ext>
              </a:extLst>
            </p:cNvPr>
            <p:cNvSpPr txBox="1"/>
            <p:nvPr/>
          </p:nvSpPr>
          <p:spPr>
            <a:xfrm>
              <a:off x="0" y="88900"/>
              <a:ext cx="4964327" cy="7731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2" name="Freeform 11">
            <a:extLst>
              <a:ext uri="{FF2B5EF4-FFF2-40B4-BE49-F238E27FC236}">
                <a16:creationId xmlns:a16="http://schemas.microsoft.com/office/drawing/2014/main" id="{66A1264C-FA91-3E50-60DF-26E1C5EDE005}"/>
              </a:ext>
            </a:extLst>
          </p:cNvPr>
          <p:cNvSpPr/>
          <p:nvPr/>
        </p:nvSpPr>
        <p:spPr>
          <a:xfrm>
            <a:off x="11271608" y="6213076"/>
            <a:ext cx="783826" cy="973697"/>
          </a:xfrm>
          <a:custGeom>
            <a:avLst/>
            <a:gdLst/>
            <a:ahLst/>
            <a:cxnLst/>
            <a:rect l="l" t="t" r="r" b="b"/>
            <a:pathLst>
              <a:path w="1175739" h="1460546">
                <a:moveTo>
                  <a:pt x="0" y="0"/>
                </a:moveTo>
                <a:lnTo>
                  <a:pt x="1175739" y="0"/>
                </a:lnTo>
                <a:lnTo>
                  <a:pt x="1175739" y="1460546"/>
                </a:lnTo>
                <a:lnTo>
                  <a:pt x="0" y="146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0AD5071E-998B-C56A-7728-455C4F957BA4}"/>
              </a:ext>
            </a:extLst>
          </p:cNvPr>
          <p:cNvSpPr/>
          <p:nvPr/>
        </p:nvSpPr>
        <p:spPr>
          <a:xfrm rot="-400236" flipH="1">
            <a:off x="1023590" y="5020989"/>
            <a:ext cx="429919" cy="1297869"/>
          </a:xfrm>
          <a:custGeom>
            <a:avLst/>
            <a:gdLst/>
            <a:ahLst/>
            <a:cxnLst/>
            <a:rect l="l" t="t" r="r" b="b"/>
            <a:pathLst>
              <a:path w="644878" h="1946803">
                <a:moveTo>
                  <a:pt x="644878" y="0"/>
                </a:moveTo>
                <a:lnTo>
                  <a:pt x="0" y="0"/>
                </a:lnTo>
                <a:lnTo>
                  <a:pt x="0" y="1946802"/>
                </a:lnTo>
                <a:lnTo>
                  <a:pt x="644878" y="1946802"/>
                </a:lnTo>
                <a:lnTo>
                  <a:pt x="6448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73A0B865-7F37-4161-397C-85846E750F5F}"/>
              </a:ext>
            </a:extLst>
          </p:cNvPr>
          <p:cNvSpPr/>
          <p:nvPr/>
        </p:nvSpPr>
        <p:spPr>
          <a:xfrm>
            <a:off x="2540083" y="2022920"/>
            <a:ext cx="5356317" cy="3340168"/>
          </a:xfrm>
          <a:custGeom>
            <a:avLst/>
            <a:gdLst/>
            <a:ahLst/>
            <a:cxnLst/>
            <a:rect l="l" t="t" r="r" b="b"/>
            <a:pathLst>
              <a:path w="4434983" h="3137750">
                <a:moveTo>
                  <a:pt x="0" y="0"/>
                </a:moveTo>
                <a:lnTo>
                  <a:pt x="4434983" y="0"/>
                </a:lnTo>
                <a:lnTo>
                  <a:pt x="4434983" y="3137750"/>
                </a:lnTo>
                <a:lnTo>
                  <a:pt x="0" y="3137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hlinkClick r:id="rId8" action="ppaction://hlinksldjump"/>
            <a:extLst>
              <a:ext uri="{FF2B5EF4-FFF2-40B4-BE49-F238E27FC236}">
                <a16:creationId xmlns:a16="http://schemas.microsoft.com/office/drawing/2014/main" id="{2D62E0D6-5F18-FE5F-8C9B-6074BADDB767}"/>
              </a:ext>
            </a:extLst>
          </p:cNvPr>
          <p:cNvSpPr/>
          <p:nvPr/>
        </p:nvSpPr>
        <p:spPr>
          <a:xfrm flipH="1">
            <a:off x="214143" y="5021770"/>
            <a:ext cx="1590419" cy="2197469"/>
          </a:xfrm>
          <a:custGeom>
            <a:avLst/>
            <a:gdLst/>
            <a:ahLst/>
            <a:cxnLst/>
            <a:rect l="l" t="t" r="r" b="b"/>
            <a:pathLst>
              <a:path w="2385628" h="3296204">
                <a:moveTo>
                  <a:pt x="2385627" y="0"/>
                </a:moveTo>
                <a:lnTo>
                  <a:pt x="0" y="0"/>
                </a:lnTo>
                <a:lnTo>
                  <a:pt x="0" y="3296204"/>
                </a:lnTo>
                <a:lnTo>
                  <a:pt x="2385627" y="3296204"/>
                </a:lnTo>
                <a:lnTo>
                  <a:pt x="23856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31" y="332509"/>
            <a:ext cx="3331738" cy="28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45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-457200" y="-4457700"/>
            <a:ext cx="19202399" cy="19202399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-152400" y="7886700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15087600" y="324925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902636" cy="9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id="{04C62505-7C29-4353-1440-BC2C1C98CB54}"/>
              </a:ext>
            </a:extLst>
          </p:cNvPr>
          <p:cNvGrpSpPr/>
          <p:nvPr/>
        </p:nvGrpSpPr>
        <p:grpSpPr>
          <a:xfrm>
            <a:off x="-150019" y="5254349"/>
            <a:ext cx="12565953" cy="2182144"/>
            <a:chOff x="0" y="0"/>
            <a:chExt cx="4964327" cy="86208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0EF31D7-D142-726D-4E43-35AA2EC71DD3}"/>
                </a:ext>
              </a:extLst>
            </p:cNvPr>
            <p:cNvSpPr/>
            <p:nvPr/>
          </p:nvSpPr>
          <p:spPr>
            <a:xfrm>
              <a:off x="0" y="0"/>
              <a:ext cx="4964327" cy="862082"/>
            </a:xfrm>
            <a:custGeom>
              <a:avLst/>
              <a:gdLst/>
              <a:ahLst/>
              <a:cxnLst/>
              <a:rect l="l" t="t" r="r" b="b"/>
              <a:pathLst>
                <a:path w="4964327" h="862082">
                  <a:moveTo>
                    <a:pt x="1655670" y="19070"/>
                  </a:moveTo>
                  <a:cubicBezTo>
                    <a:pt x="1909357" y="7556"/>
                    <a:pt x="2199521" y="0"/>
                    <a:pt x="2483500" y="0"/>
                  </a:cubicBezTo>
                  <a:cubicBezTo>
                    <a:pt x="2767488" y="0"/>
                    <a:pt x="3040755" y="6476"/>
                    <a:pt x="3292580" y="17990"/>
                  </a:cubicBezTo>
                  <a:cubicBezTo>
                    <a:pt x="3297946" y="18350"/>
                    <a:pt x="3303301" y="18350"/>
                    <a:pt x="3308657" y="18710"/>
                  </a:cubicBezTo>
                  <a:cubicBezTo>
                    <a:pt x="4254371" y="64765"/>
                    <a:pt x="4950933" y="186379"/>
                    <a:pt x="4964327" y="329597"/>
                  </a:cubicBezTo>
                  <a:lnTo>
                    <a:pt x="4964327" y="862082"/>
                  </a:lnTo>
                  <a:lnTo>
                    <a:pt x="0" y="862082"/>
                  </a:lnTo>
                  <a:lnTo>
                    <a:pt x="0" y="329992"/>
                  </a:lnTo>
                  <a:cubicBezTo>
                    <a:pt x="13395" y="185660"/>
                    <a:pt x="699239" y="64045"/>
                    <a:pt x="1655670" y="19070"/>
                  </a:cubicBezTo>
                  <a:close/>
                </a:path>
              </a:pathLst>
            </a:custGeom>
            <a:solidFill>
              <a:srgbClr val="C1DE7F"/>
            </a:solidFill>
          </p:spPr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2B437BC7-1D80-208E-A369-6489FD5DF55B}"/>
                </a:ext>
              </a:extLst>
            </p:cNvPr>
            <p:cNvSpPr txBox="1"/>
            <p:nvPr/>
          </p:nvSpPr>
          <p:spPr>
            <a:xfrm>
              <a:off x="0" y="88900"/>
              <a:ext cx="4964327" cy="7731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2" name="Freeform 11">
            <a:extLst>
              <a:ext uri="{FF2B5EF4-FFF2-40B4-BE49-F238E27FC236}">
                <a16:creationId xmlns:a16="http://schemas.microsoft.com/office/drawing/2014/main" id="{66A1264C-FA91-3E50-60DF-26E1C5EDE005}"/>
              </a:ext>
            </a:extLst>
          </p:cNvPr>
          <p:cNvSpPr/>
          <p:nvPr/>
        </p:nvSpPr>
        <p:spPr>
          <a:xfrm>
            <a:off x="11271608" y="6213076"/>
            <a:ext cx="783826" cy="973697"/>
          </a:xfrm>
          <a:custGeom>
            <a:avLst/>
            <a:gdLst/>
            <a:ahLst/>
            <a:cxnLst/>
            <a:rect l="l" t="t" r="r" b="b"/>
            <a:pathLst>
              <a:path w="1175739" h="1460546">
                <a:moveTo>
                  <a:pt x="0" y="0"/>
                </a:moveTo>
                <a:lnTo>
                  <a:pt x="1175739" y="0"/>
                </a:lnTo>
                <a:lnTo>
                  <a:pt x="1175739" y="1460546"/>
                </a:lnTo>
                <a:lnTo>
                  <a:pt x="0" y="1460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0AD5071E-998B-C56A-7728-455C4F957BA4}"/>
              </a:ext>
            </a:extLst>
          </p:cNvPr>
          <p:cNvSpPr/>
          <p:nvPr/>
        </p:nvSpPr>
        <p:spPr>
          <a:xfrm rot="-400236" flipH="1">
            <a:off x="1023590" y="5020989"/>
            <a:ext cx="429919" cy="1297869"/>
          </a:xfrm>
          <a:custGeom>
            <a:avLst/>
            <a:gdLst/>
            <a:ahLst/>
            <a:cxnLst/>
            <a:rect l="l" t="t" r="r" b="b"/>
            <a:pathLst>
              <a:path w="644878" h="1946803">
                <a:moveTo>
                  <a:pt x="644878" y="0"/>
                </a:moveTo>
                <a:lnTo>
                  <a:pt x="0" y="0"/>
                </a:lnTo>
                <a:lnTo>
                  <a:pt x="0" y="1946802"/>
                </a:lnTo>
                <a:lnTo>
                  <a:pt x="644878" y="1946802"/>
                </a:lnTo>
                <a:lnTo>
                  <a:pt x="64487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709D9F33-FB93-BD53-B962-47B9275A1F56}"/>
              </a:ext>
            </a:extLst>
          </p:cNvPr>
          <p:cNvSpPr/>
          <p:nvPr/>
        </p:nvSpPr>
        <p:spPr>
          <a:xfrm>
            <a:off x="3990109" y="2152073"/>
            <a:ext cx="4481058" cy="3327304"/>
          </a:xfrm>
          <a:custGeom>
            <a:avLst/>
            <a:gdLst/>
            <a:ahLst/>
            <a:cxnLst/>
            <a:rect l="l" t="t" r="r" b="b"/>
            <a:pathLst>
              <a:path w="4609007" h="5382781">
                <a:moveTo>
                  <a:pt x="0" y="0"/>
                </a:moveTo>
                <a:lnTo>
                  <a:pt x="4609007" y="0"/>
                </a:lnTo>
                <a:lnTo>
                  <a:pt x="4609007" y="5382781"/>
                </a:lnTo>
                <a:lnTo>
                  <a:pt x="0" y="5382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7170" b="1"/>
            </a:stretch>
          </a:blipFill>
        </p:spPr>
      </p:sp>
      <p:sp>
        <p:nvSpPr>
          <p:cNvPr id="41" name="Freeform 7">
            <a:hlinkClick r:id="rId7" action="ppaction://hlinksldjump"/>
            <a:extLst>
              <a:ext uri="{FF2B5EF4-FFF2-40B4-BE49-F238E27FC236}">
                <a16:creationId xmlns:a16="http://schemas.microsoft.com/office/drawing/2014/main" id="{E67F9BC9-007A-3662-B05B-0209536D2816}"/>
              </a:ext>
            </a:extLst>
          </p:cNvPr>
          <p:cNvSpPr/>
          <p:nvPr/>
        </p:nvSpPr>
        <p:spPr>
          <a:xfrm flipH="1">
            <a:off x="214143" y="5021770"/>
            <a:ext cx="1590419" cy="2197469"/>
          </a:xfrm>
          <a:custGeom>
            <a:avLst/>
            <a:gdLst/>
            <a:ahLst/>
            <a:cxnLst/>
            <a:rect l="l" t="t" r="r" b="b"/>
            <a:pathLst>
              <a:path w="2385628" h="3296204">
                <a:moveTo>
                  <a:pt x="2385627" y="0"/>
                </a:moveTo>
                <a:lnTo>
                  <a:pt x="0" y="0"/>
                </a:lnTo>
                <a:lnTo>
                  <a:pt x="0" y="3296204"/>
                </a:lnTo>
                <a:lnTo>
                  <a:pt x="2385627" y="3296204"/>
                </a:lnTo>
                <a:lnTo>
                  <a:pt x="23856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88" y="495326"/>
            <a:ext cx="3009900" cy="2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1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E52DDD9-3685-945C-6E2D-9DBA646F2C96}"/>
              </a:ext>
            </a:extLst>
          </p:cNvPr>
          <p:cNvSpPr/>
          <p:nvPr/>
        </p:nvSpPr>
        <p:spPr>
          <a:xfrm rot="-5400000">
            <a:off x="2933700" y="-2400301"/>
            <a:ext cx="6858000" cy="11658601"/>
          </a:xfrm>
          <a:custGeom>
            <a:avLst/>
            <a:gdLst/>
            <a:ahLst/>
            <a:cxnLst/>
            <a:rect l="l" t="t" r="r" b="b"/>
            <a:pathLst>
              <a:path w="19202399" h="19202399">
                <a:moveTo>
                  <a:pt x="0" y="0"/>
                </a:moveTo>
                <a:lnTo>
                  <a:pt x="19202400" y="0"/>
                </a:lnTo>
                <a:lnTo>
                  <a:pt x="19202400" y="19202400"/>
                </a:lnTo>
                <a:lnTo>
                  <a:pt x="0" y="1920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81039B9-4FBF-06DA-033E-C4C3812F8C89}"/>
              </a:ext>
            </a:extLst>
          </p:cNvPr>
          <p:cNvSpPr/>
          <p:nvPr/>
        </p:nvSpPr>
        <p:spPr>
          <a:xfrm>
            <a:off x="533399" y="3429000"/>
            <a:ext cx="3124200" cy="3767201"/>
          </a:xfrm>
          <a:custGeom>
            <a:avLst/>
            <a:gdLst/>
            <a:ahLst/>
            <a:cxnLst/>
            <a:rect l="l" t="t" r="r" b="b"/>
            <a:pathLst>
              <a:path w="6077804" h="6070207">
                <a:moveTo>
                  <a:pt x="0" y="0"/>
                </a:moveTo>
                <a:lnTo>
                  <a:pt x="6077804" y="0"/>
                </a:lnTo>
                <a:lnTo>
                  <a:pt x="6077804" y="6070207"/>
                </a:lnTo>
                <a:lnTo>
                  <a:pt x="0" y="6070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72A0FC5-826C-1B54-1013-825D46929A5C}"/>
              </a:ext>
            </a:extLst>
          </p:cNvPr>
          <p:cNvSpPr/>
          <p:nvPr/>
        </p:nvSpPr>
        <p:spPr>
          <a:xfrm>
            <a:off x="8810920" y="934524"/>
            <a:ext cx="2847681" cy="2227775"/>
          </a:xfrm>
          <a:custGeom>
            <a:avLst/>
            <a:gdLst/>
            <a:ahLst/>
            <a:cxnLst/>
            <a:rect l="l" t="t" r="r" b="b"/>
            <a:pathLst>
              <a:path w="4534105" h="3530934">
                <a:moveTo>
                  <a:pt x="0" y="0"/>
                </a:moveTo>
                <a:lnTo>
                  <a:pt x="4534105" y="0"/>
                </a:lnTo>
                <a:lnTo>
                  <a:pt x="4534105" y="3530934"/>
                </a:lnTo>
                <a:lnTo>
                  <a:pt x="0" y="3530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5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29383" y="3105171"/>
            <a:ext cx="1126836" cy="105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71</Words>
  <Application>Microsoft Office PowerPoint</Application>
  <PresentationFormat>Widescreen</PresentationFormat>
  <Paragraphs>48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.VnAvant</vt:lpstr>
      <vt:lpstr>Arial</vt:lpstr>
      <vt:lpstr>Bahianita</vt:lpstr>
      <vt:lpstr>Barmeno-ExtraBold</vt:lpstr>
      <vt:lpstr>Bryndan Write</vt:lpstr>
      <vt:lpstr>Calibri</vt:lpstr>
      <vt:lpstr>Calibri Light</vt:lpstr>
      <vt:lpstr>Kids</vt:lpstr>
      <vt:lpstr>Paytone One</vt:lpstr>
      <vt:lpstr>Quicksand Bold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Thu Nga</dc:creator>
  <cp:lastModifiedBy>Admin</cp:lastModifiedBy>
  <cp:revision>18</cp:revision>
  <dcterms:created xsi:type="dcterms:W3CDTF">2025-09-24T12:57:29Z</dcterms:created>
  <dcterms:modified xsi:type="dcterms:W3CDTF">2026-01-04T14:45:58Z</dcterms:modified>
</cp:coreProperties>
</file>