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35" d="100"/>
          <a:sy n="35" d="100"/>
        </p:scale>
        <p:origin x="1016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71DA0-003F-B1AC-C1DD-AA339F123A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98375C-C832-A17B-F73B-1045922CAA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FEB02F-1784-0C67-6540-7FA46640A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0F225-8839-4885-AF34-E0EF56980789}" type="datetimeFigureOut">
              <a:rPr lang="vi-VN" smtClean="0"/>
              <a:t>05/01/2026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904872-60C7-6A62-8E1C-B06FEF7FB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D19FDC-DDC8-1958-C4A4-F88EC6C4D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D14C0-CE10-42C8-B811-66EE2F3747B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550293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65F94-5CA1-DB84-F771-B7F43AB58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A9230B-6816-776F-F8B9-6F05250B0D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1DA087-3CB0-2838-221D-8F7495FBA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0F225-8839-4885-AF34-E0EF56980789}" type="datetimeFigureOut">
              <a:rPr lang="vi-VN" smtClean="0"/>
              <a:t>05/01/2026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4E4D4F-1AAA-6E60-74ED-149777468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040C44-CD61-5640-D0C9-72430D3681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D14C0-CE10-42C8-B811-66EE2F3747B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1915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6693E22-D888-A746-E573-C630878118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5644B44-3CB6-EB6B-AA79-86A375384A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98724D-31AE-E65F-09EC-8CF0A622F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0F225-8839-4885-AF34-E0EF56980789}" type="datetimeFigureOut">
              <a:rPr lang="vi-VN" smtClean="0"/>
              <a:t>05/01/2026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E36096-3797-8874-8E2E-DDB31A2C0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61D55E-9B8E-8F1D-8000-E7E5A71BD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D14C0-CE10-42C8-B811-66EE2F3747B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62106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9D0CB-7AFB-D293-6A1E-62706F58B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C37A93-78C2-E98C-F7E9-1ABFFC51D2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587F97-7D7B-420C-1BED-3F6B7E8FE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0F225-8839-4885-AF34-E0EF56980789}" type="datetimeFigureOut">
              <a:rPr lang="vi-VN" smtClean="0"/>
              <a:t>05/01/2026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CE9ADB-926D-81DF-2113-6E4E4AD83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BEB716-36A2-5EBB-DAAC-10E47B28C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D14C0-CE10-42C8-B811-66EE2F3747B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33985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D4F0F-2D83-6829-E4D4-A9DB3D176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83B83D-ED07-2BAD-1663-A40988EF31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2281E6-378F-F0AC-8540-E552900BD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0F225-8839-4885-AF34-E0EF56980789}" type="datetimeFigureOut">
              <a:rPr lang="vi-VN" smtClean="0"/>
              <a:t>05/01/2026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2F6E26-CD81-5D9F-EF92-230B2FE4F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1921BE-51B6-EE8F-3CA4-9D5F74C05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D14C0-CE10-42C8-B811-66EE2F3747B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36675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55041-5F0B-009E-C964-60874E0688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F6EA82-162C-1721-F455-A5BD2CC3A2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A689FC-4033-61FC-FBD1-87C95851A1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77E674-00C6-55B1-BF45-A53AB1885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0F225-8839-4885-AF34-E0EF56980789}" type="datetimeFigureOut">
              <a:rPr lang="vi-VN" smtClean="0"/>
              <a:t>05/01/2026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F1C79A-2D49-0B9E-17FC-AAC65C9FB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F10FF3-AE74-1A51-0B9A-E62A22BF5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D14C0-CE10-42C8-B811-66EE2F3747B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23510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68C6B2-6D54-C72C-3D63-0B505ADC1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D66020-6263-3308-F6C3-3D5C0C50DB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6B366F-6788-183E-D1D0-D0976DD7B9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939F53-49AA-581C-1538-7C97594F758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FD2BEB-052A-E1C1-B4D5-A46A0E4962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D001FD2-B1EA-093C-AAAB-C51D4C5B5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0F225-8839-4885-AF34-E0EF56980789}" type="datetimeFigureOut">
              <a:rPr lang="vi-VN" smtClean="0"/>
              <a:t>05/01/2026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D8D893D-4C49-0F39-0268-35DAF9631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6D13E5-90FD-8106-4CC9-8471D71BEE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D14C0-CE10-42C8-B811-66EE2F3747B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584712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469F5-718E-F212-396A-8A8B04A93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86791F-CC1A-3A02-D85D-614B655A3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0F225-8839-4885-AF34-E0EF56980789}" type="datetimeFigureOut">
              <a:rPr lang="vi-VN" smtClean="0"/>
              <a:t>05/01/2026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DBDABF-E25C-A621-681C-6B0EFB016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A36A32-2277-BFA9-46CD-928E77D68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D14C0-CE10-42C8-B811-66EE2F3747B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662409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282B69B-0F70-E549-CCA6-2821CEAE5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0F225-8839-4885-AF34-E0EF56980789}" type="datetimeFigureOut">
              <a:rPr lang="vi-VN" smtClean="0"/>
              <a:t>05/01/2026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977BFE-9BF5-77ED-59E7-C1BE9BFA9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CCA742-A10A-75F1-73AA-7C3AF75D2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D14C0-CE10-42C8-B811-66EE2F3747B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434006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F894B-76D4-53C9-DE07-4FEB1F451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87C71A-07E9-1539-523F-122E3F0CC8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CE9E37-F856-F05A-4658-661AF02ACD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0FFB42-5D1A-6349-9A4B-9544DE378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0F225-8839-4885-AF34-E0EF56980789}" type="datetimeFigureOut">
              <a:rPr lang="vi-VN" smtClean="0"/>
              <a:t>05/01/2026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4E8AAE-EAB4-0CC1-4591-D14B296E4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92D2B1-5143-AA52-BFA8-8B483A533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D14C0-CE10-42C8-B811-66EE2F3747B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623743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7BB3A-169D-2332-269C-014150B0A5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774D041-A4C8-6EDC-C204-2BE831DCD9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473D2E-3F9F-BDF2-1266-528E45430F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B1F150-FED2-3F7C-39CC-1D7EC96B2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B0F225-8839-4885-AF34-E0EF56980789}" type="datetimeFigureOut">
              <a:rPr lang="vi-VN" smtClean="0"/>
              <a:t>05/01/2026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DFB939-F5C1-FD24-3B76-1920C1F40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C756E8-EF46-E5F3-AC59-78242A658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D14C0-CE10-42C8-B811-66EE2F3747B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16692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027770-4ACA-8D8E-A8AE-1FFF1B2A4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2A2150-CFFF-A8C8-F645-0AD64CD40E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CD31B8-7C28-C960-938D-1751C7ACB9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8B0F225-8839-4885-AF34-E0EF56980789}" type="datetimeFigureOut">
              <a:rPr lang="vi-VN" smtClean="0"/>
              <a:t>05/01/2026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EA17B5-2D1E-C544-A475-082BACA3C4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C4E2BD-E3D2-DC48-2246-DA7615AE48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F9D14C0-CE10-42C8-B811-66EE2F3747B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83588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52B5570-7746-6ADE-CB20-23590440F23D}"/>
              </a:ext>
            </a:extLst>
          </p:cNvPr>
          <p:cNvSpPr txBox="1"/>
          <p:nvPr/>
        </p:nvSpPr>
        <p:spPr>
          <a:xfrm>
            <a:off x="3391786" y="549824"/>
            <a:ext cx="63157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SỐ XUÂN HÒA </a:t>
            </a:r>
            <a:endParaRPr lang="vi-VN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C14AAE-6FD9-41D9-5C6B-B079DB4ADF89}"/>
              </a:ext>
            </a:extLst>
          </p:cNvPr>
          <p:cNvSpPr txBox="1"/>
          <p:nvPr/>
        </p:nvSpPr>
        <p:spPr>
          <a:xfrm>
            <a:off x="4635795" y="2062716"/>
            <a:ext cx="659218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solidFill>
                  <a:srgbClr val="E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200" b="1" dirty="0">
                <a:solidFill>
                  <a:srgbClr val="E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E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200" b="1" dirty="0">
                <a:solidFill>
                  <a:srgbClr val="E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E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2200" b="1" dirty="0">
                <a:solidFill>
                  <a:srgbClr val="E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E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200" b="1" dirty="0">
                <a:solidFill>
                  <a:srgbClr val="E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b="1" dirty="0" err="1">
                <a:solidFill>
                  <a:srgbClr val="E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200" b="1" dirty="0">
                <a:solidFill>
                  <a:srgbClr val="E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E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200" b="1" dirty="0">
                <a:solidFill>
                  <a:srgbClr val="E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E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2200" b="1" dirty="0">
                <a:solidFill>
                  <a:srgbClr val="E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E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sz="2200" b="1" dirty="0">
              <a:solidFill>
                <a:srgbClr val="EE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b="1" dirty="0" err="1">
                <a:solidFill>
                  <a:srgbClr val="E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200" b="1" dirty="0">
                <a:solidFill>
                  <a:srgbClr val="E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E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200" b="1" dirty="0">
                <a:solidFill>
                  <a:srgbClr val="E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Văn </a:t>
            </a:r>
            <a:r>
              <a:rPr lang="en-US" sz="2200" b="1" dirty="0" err="1">
                <a:solidFill>
                  <a:srgbClr val="E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200" b="1" dirty="0">
              <a:solidFill>
                <a:srgbClr val="EE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b="1" dirty="0" err="1">
                <a:solidFill>
                  <a:srgbClr val="E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200" b="1" dirty="0">
                <a:solidFill>
                  <a:srgbClr val="E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E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200" b="1" dirty="0">
                <a:solidFill>
                  <a:srgbClr val="E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b="1" dirty="0" err="1">
                <a:solidFill>
                  <a:srgbClr val="E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200" b="1" dirty="0">
                <a:solidFill>
                  <a:srgbClr val="E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E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200" b="1" dirty="0">
                <a:solidFill>
                  <a:srgbClr val="E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E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200" b="1" dirty="0">
                <a:solidFill>
                  <a:srgbClr val="E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E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200" b="1" dirty="0">
                <a:solidFill>
                  <a:srgbClr val="E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E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200" b="1" dirty="0">
                <a:solidFill>
                  <a:srgbClr val="E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b="1" dirty="0" err="1">
                <a:solidFill>
                  <a:srgbClr val="E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200" b="1" dirty="0">
                <a:solidFill>
                  <a:srgbClr val="E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E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200" b="1" dirty="0">
                <a:solidFill>
                  <a:srgbClr val="E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E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200" b="1" dirty="0">
                <a:solidFill>
                  <a:srgbClr val="E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E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2200" b="1" dirty="0">
              <a:solidFill>
                <a:srgbClr val="EE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b="1" dirty="0" err="1">
                <a:solidFill>
                  <a:srgbClr val="E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200" b="1" dirty="0">
                <a:solidFill>
                  <a:srgbClr val="E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E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200" b="1" dirty="0">
                <a:solidFill>
                  <a:srgbClr val="E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3-4 </a:t>
            </a:r>
            <a:r>
              <a:rPr lang="en-US" sz="2200" b="1" dirty="0" err="1">
                <a:solidFill>
                  <a:srgbClr val="E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200" b="1" dirty="0">
              <a:solidFill>
                <a:srgbClr val="EE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b="1" dirty="0" err="1">
                <a:solidFill>
                  <a:srgbClr val="E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200" b="1" dirty="0">
                <a:solidFill>
                  <a:srgbClr val="E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E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200" b="1" dirty="0">
                <a:solidFill>
                  <a:srgbClr val="E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b="1" dirty="0" err="1">
                <a:solidFill>
                  <a:srgbClr val="E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200" b="1" dirty="0">
                <a:solidFill>
                  <a:srgbClr val="E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E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200" b="1" dirty="0">
                <a:solidFill>
                  <a:srgbClr val="EE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Viên</a:t>
            </a:r>
            <a:endParaRPr lang="vi-VN" sz="2200" b="1" dirty="0">
              <a:solidFill>
                <a:srgbClr val="EE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9999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B641069-2752-6455-7716-F88C3E52B1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èn xanh đèn đỏ">
            <a:hlinkClick r:id="" action="ppaction://media"/>
            <a:extLst>
              <a:ext uri="{FF2B5EF4-FFF2-40B4-BE49-F238E27FC236}">
                <a16:creationId xmlns:a16="http://schemas.microsoft.com/office/drawing/2014/main" id="{AB040568-CA90-4C66-8E01-C36089B4C7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696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1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2853224-4510-E2C6-7A9D-63CF31F9277E}"/>
              </a:ext>
            </a:extLst>
          </p:cNvPr>
          <p:cNvSpPr/>
          <p:nvPr/>
        </p:nvSpPr>
        <p:spPr>
          <a:xfrm>
            <a:off x="2488020" y="478465"/>
            <a:ext cx="7102548" cy="1679944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n>
                <a:solidFill>
                  <a:srgbClr val="00B0F0"/>
                </a:solidFill>
              </a:ln>
              <a:solidFill>
                <a:srgbClr val="00B0F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AC4147-2648-C085-A0C6-708043FBA38B}"/>
              </a:ext>
            </a:extLst>
          </p:cNvPr>
          <p:cNvSpPr txBox="1"/>
          <p:nvPr/>
        </p:nvSpPr>
        <p:spPr>
          <a:xfrm>
            <a:off x="1329070" y="903767"/>
            <a:ext cx="99308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18243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1327</TotalTime>
  <Words>49</Words>
  <Application>Microsoft Office PowerPoint</Application>
  <PresentationFormat>Widescreen</PresentationFormat>
  <Paragraphs>8</Paragraphs>
  <Slides>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Aptos</vt:lpstr>
      <vt:lpstr>Aptos Display</vt:lpstr>
      <vt:lpstr>Arial</vt:lpstr>
      <vt:lpstr>Times New Roman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</dc:creator>
  <cp:lastModifiedBy>DELL</cp:lastModifiedBy>
  <cp:revision>11</cp:revision>
  <dcterms:created xsi:type="dcterms:W3CDTF">2025-03-18T01:51:34Z</dcterms:created>
  <dcterms:modified xsi:type="dcterms:W3CDTF">2026-01-05T06:34:17Z</dcterms:modified>
</cp:coreProperties>
</file>