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sldIdLst>
    <p:sldId id="256" r:id="rId6"/>
    <p:sldId id="257" r:id="rId7"/>
    <p:sldId id="281" r:id="rId8"/>
    <p:sldId id="282" r:id="rId9"/>
    <p:sldId id="258" r:id="rId10"/>
    <p:sldId id="268" r:id="rId11"/>
    <p:sldId id="266" r:id="rId12"/>
    <p:sldId id="265" r:id="rId13"/>
    <p:sldId id="270" r:id="rId14"/>
    <p:sldId id="271" r:id="rId15"/>
    <p:sldId id="273" r:id="rId16"/>
    <p:sldId id="274" r:id="rId17"/>
    <p:sldId id="277" r:id="rId18"/>
    <p:sldId id="278" r:id="rId19"/>
    <p:sldId id="279" r:id="rId20"/>
    <p:sldId id="280" r:id="rId21"/>
    <p:sldId id="269" r:id="rId22"/>
    <p:sldId id="283" r:id="rId23"/>
    <p:sldId id="284" r:id="rId24"/>
    <p:sldId id="285" r:id="rId25"/>
  </p:sldIdLst>
  <p:sldSz cx="18288000" cy="10287000"/>
  <p:notesSz cx="6858000" cy="9144000"/>
  <p:embeddedFontLst>
    <p:embeddedFont>
      <p:font typeface="#9Slide07 Cadena" panose="020B0604020202020204" charset="0"/>
      <p:bold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nva Sans" panose="020B0604020202020204" charset="0"/>
      <p:regular r:id="rId33"/>
    </p:embeddedFont>
    <p:embeddedFont>
      <p:font typeface="#9Slide07 SVNA Love Of Thunder" panose="02040603050506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ƯỚNG DẪN" id="{8CBB88F7-DAEA-41B8-9121-0577342EE276}">
          <p14:sldIdLst/>
        </p14:section>
        <p14:section name="SLIDE TRÒ CHƠI" id="{48E7DA16-77F7-4A7A-82DB-18E2497A4733}">
          <p14:sldIdLst>
            <p14:sldId id="256"/>
            <p14:sldId id="257"/>
            <p14:sldId id="281"/>
            <p14:sldId id="282"/>
            <p14:sldId id="258"/>
            <p14:sldId id="268"/>
            <p14:sldId id="266"/>
            <p14:sldId id="265"/>
            <p14:sldId id="270"/>
            <p14:sldId id="271"/>
            <p14:sldId id="273"/>
            <p14:sldId id="274"/>
            <p14:sldId id="277"/>
            <p14:sldId id="278"/>
            <p14:sldId id="279"/>
            <p14:sldId id="280"/>
            <p14:sldId id="269"/>
            <p14:sldId id="283"/>
            <p14:sldId id="284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5A48"/>
    <a:srgbClr val="75D6D0"/>
    <a:srgbClr val="FFE373"/>
    <a:srgbClr val="FC7A57"/>
    <a:srgbClr val="47B2AB"/>
    <a:srgbClr val="FE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13" autoAdjust="0"/>
    <p:restoredTop sz="94622" autoAdjust="0"/>
  </p:normalViewPr>
  <p:slideViewPr>
    <p:cSldViewPr>
      <p:cViewPr varScale="1">
        <p:scale>
          <a:sx n="44" d="100"/>
          <a:sy n="44" d="100"/>
        </p:scale>
        <p:origin x="904" y="60"/>
      </p:cViewPr>
      <p:guideLst>
        <p:guide orient="horz" pos="216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8146B-D4F0-B710-5144-1578DDA65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31E4F-CDDA-7C51-4F89-A6A7A2B785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9F915-1B01-9049-1F0B-45C9ED46A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9C0C2-8071-0F2F-857D-518E3963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2D6C-D05E-0849-32F5-FB9AC93B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99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17F7F-CED3-90BF-8E21-EECAF767E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35EEA-38ED-0366-01C0-2E4CD28E5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ADFEA-3026-BBE4-5C64-ACB9E3007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9A518-1C77-099F-349A-F622205D0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72194-AB15-49C1-C8ED-61258AA92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24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E3EEA-A590-7E5A-FECC-0CC4FAC3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9F8FB-51BC-0E7A-FCD2-E7A6C3678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46F3A-033F-F8B2-6AEF-D524E95EF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5E68-9F59-9D30-0E89-27A24CEDF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FBCB9-9AFB-99B4-7BA2-BCFDD75A2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60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FF77-C3D6-9F27-FD17-307C7C690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297D8-6C3D-7818-1D93-9D6B6C315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385BE-5FA2-AADA-5FE5-52A8762BA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DD7DF-9F7F-D670-7508-3901A0943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6DFFE-4251-0ED4-CFBB-2FE6F63F8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E2000-8963-EF5B-010A-4BF08E337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30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90EE-B8D3-8126-FB25-6AF3B70E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83450-7F9F-B714-0A44-4413FBAEB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2B8BD-64C0-6C7B-5A8D-F90D6F0B6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DC74E3-3916-274F-15A9-62EFA7687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1648F0-D964-800D-2249-AA35C5536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DCC0DE-79C9-3EE4-0241-78FAAB44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8A8A69-1C07-F2C8-8DAA-5DED200D5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DBA076-639D-751E-E093-7BEB59C1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96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1FE77-650D-CA76-DB00-3ABC39C8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FDA2D-D3BD-06CE-A509-619AA500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3AD1D-572C-9EEC-53B6-27D3C040D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C5811-555F-B09E-BAFF-522A7534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20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11F4A6-485B-2E39-6ED6-C14B87B74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04D05-F9A3-AAE0-8FDF-AFCC13BA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91441-ABDD-9A34-B5B1-1DF1B5FD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2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09839-C57F-9552-F7DA-8D5E655CA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B73E7-5512-7D69-C654-A3A69EDC3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429D0-41D2-A735-EC3F-39FBC505D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2EF65-B8F5-DDB0-3929-FBC7610F7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EFFF7-177C-91B7-EE4C-EED5749B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F3566-BABF-9EB4-8D0A-D6DCED5B0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5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6766F-74DB-B2C4-8969-31C71CAD7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B9B11-7EBB-9AC7-BB3D-1DB19565A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D44D8-D256-8F13-BF77-5BB552789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24094-DAFF-A82D-FA5E-E2CB883E1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7B8C97-5B9C-175B-4C5B-2DA424E35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4ACCA-7047-323F-E4F6-C170951CF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58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AD6D9-4705-5FA4-8AE8-3E8D69D4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1F7012-B687-6B8E-B02D-A1909F7EA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88C5B-38F0-87CF-8572-88C610B04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C8CBE-FA50-6104-F530-E42A6AC5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9E52E-53F8-CDE9-5360-475A63DE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23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5F65A9-E7A4-C43A-64CD-8A5124397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18955-771D-BE5A-CDCD-8C16A388A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D2728-F77F-7DE7-A167-E60A45FFB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81438-FDD8-AEB7-1FEC-76A29A66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256C-ABF7-1543-5310-B1C8A4DF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2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17C15C2-E947-44A0-8EA3-F13619D44E17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5BC094-6503-6568-CACD-3CDADFE2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B61DE-C8DB-A130-8A8E-5202904B8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60FF7-2E3F-2ECE-226D-BF5CD73A44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2D9C1-0EF7-47A4-A322-7A5D9E76FFF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CD972-A52D-D05A-F9B1-9155A05CC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9FCB2-9296-6F87-E7AA-1BA5D442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2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slide" Target="slide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1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microsoft.com/office/2007/relationships/media" Target="../media/media4.MP3"/><Relationship Id="rId16" Type="http://schemas.openxmlformats.org/officeDocument/2006/relationships/image" Target="../media/image16.sv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19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20.sv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1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microsoft.com/office/2007/relationships/media" Target="../media/media4.MP3"/><Relationship Id="rId16" Type="http://schemas.openxmlformats.org/officeDocument/2006/relationships/image" Target="../media/image16.sv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19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20.sv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1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microsoft.com/office/2007/relationships/media" Target="../media/media4.MP3"/><Relationship Id="rId16" Type="http://schemas.openxmlformats.org/officeDocument/2006/relationships/image" Target="../media/image16.sv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19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20.sv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12" Type="http://schemas.openxmlformats.org/officeDocument/2006/relationships/slide" Target="slide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media8.mp3"/><Relationship Id="rId11" Type="http://schemas.openxmlformats.org/officeDocument/2006/relationships/image" Target="../media/image9.png"/><Relationship Id="rId5" Type="http://schemas.microsoft.com/office/2007/relationships/media" Target="../media/media8.mp3"/><Relationship Id="rId10" Type="http://schemas.openxmlformats.org/officeDocument/2006/relationships/image" Target="../media/image20.svg"/><Relationship Id="rId4" Type="http://schemas.openxmlformats.org/officeDocument/2006/relationships/audio" Target="../media/media7.mp3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roochitoanhoclop5.my.canva.site/ai-nhanh-h-n-s-n-ph-m-n-ng-nghi-p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9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svg"/><Relationship Id="rId18" Type="http://schemas.openxmlformats.org/officeDocument/2006/relationships/image" Target="../media/image15.png"/><Relationship Id="rId26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6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5" Type="http://schemas.openxmlformats.org/officeDocument/2006/relationships/image" Target="../media/image18.png"/><Relationship Id="rId2" Type="http://schemas.microsoft.com/office/2007/relationships/media" Target="../media/media3.MP3"/><Relationship Id="rId16" Type="http://schemas.openxmlformats.org/officeDocument/2006/relationships/image" Target="../media/image14.png"/><Relationship Id="rId20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24" Type="http://schemas.openxmlformats.org/officeDocument/2006/relationships/slide" Target="slide11.xml"/><Relationship Id="rId5" Type="http://schemas.openxmlformats.org/officeDocument/2006/relationships/image" Target="../media/image5.svg"/><Relationship Id="rId15" Type="http://schemas.openxmlformats.org/officeDocument/2006/relationships/image" Target="../media/image22.svg"/><Relationship Id="rId23" Type="http://schemas.openxmlformats.org/officeDocument/2006/relationships/image" Target="../media/image17.png"/><Relationship Id="rId28" Type="http://schemas.openxmlformats.org/officeDocument/2006/relationships/slide" Target="slide15.xml"/><Relationship Id="rId10" Type="http://schemas.openxmlformats.org/officeDocument/2006/relationships/image" Target="../media/image11.png"/><Relationship Id="rId19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6.svg"/><Relationship Id="rId14" Type="http://schemas.openxmlformats.org/officeDocument/2006/relationships/image" Target="../media/image13.png"/><Relationship Id="rId22" Type="http://schemas.openxmlformats.org/officeDocument/2006/relationships/slide" Target="slide9.xml"/><Relationship Id="rId27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slide" Target="slide8.xml"/><Relationship Id="rId17" Type="http://schemas.openxmlformats.org/officeDocument/2006/relationships/image" Target="../media/image16.svg"/><Relationship Id="rId2" Type="http://schemas.microsoft.com/office/2007/relationships/media" Target="../media/media4.MP3"/><Relationship Id="rId16" Type="http://schemas.openxmlformats.org/officeDocument/2006/relationships/image" Target="../media/image10.png"/><Relationship Id="rId20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19" Type="http://schemas.openxmlformats.org/officeDocument/2006/relationships/image" Target="../media/image18.svg"/><Relationship Id="rId4" Type="http://schemas.openxmlformats.org/officeDocument/2006/relationships/image" Target="../media/image4.png"/><Relationship Id="rId9" Type="http://schemas.openxmlformats.org/officeDocument/2006/relationships/image" Target="../media/image20.sv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3.png"/><Relationship Id="rId5" Type="http://schemas.openxmlformats.org/officeDocument/2006/relationships/slide" Target="slide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1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microsoft.com/office/2007/relationships/media" Target="../media/media4.MP3"/><Relationship Id="rId16" Type="http://schemas.openxmlformats.org/officeDocument/2006/relationships/image" Target="../media/image16.sv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19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20.sv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391E92-93AD-23CE-C539-B2C1BC8D9648}"/>
              </a:ext>
            </a:extLst>
          </p:cNvPr>
          <p:cNvSpPr/>
          <p:nvPr/>
        </p:nvSpPr>
        <p:spPr>
          <a:xfrm>
            <a:off x="7620000" y="876300"/>
            <a:ext cx="10287000" cy="387798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/>
            <a:r>
              <a:rPr lang="en-US" sz="81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TRÒ CHUYỆN </a:t>
            </a:r>
          </a:p>
          <a:p>
            <a:pPr algn="ctr" defTabSz="1371600"/>
            <a:r>
              <a:rPr lang="en-US" sz="81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VỀ MỘT SỐ SẢN PHẨM CỦA NGHỀ NÔNG</a:t>
            </a:r>
          </a:p>
        </p:txBody>
      </p:sp>
    </p:spTree>
    <p:extLst>
      <p:ext uri="{BB962C8B-B14F-4D97-AF65-F5344CB8AC3E}">
        <p14:creationId xmlns:p14="http://schemas.microsoft.com/office/powerpoint/2010/main" val="27646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p_hp_bt_202511161400">
            <a:hlinkClick r:id="" action="ppaction://media"/>
            <a:extLst>
              <a:ext uri="{FF2B5EF4-FFF2-40B4-BE49-F238E27FC236}">
                <a16:creationId xmlns:a16="http://schemas.microsoft.com/office/drawing/2014/main" id="{3CB5BD39-2198-6979-8611-67E14F10FC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2" name="Arrow: Pentagon 41">
            <a:hlinkClick r:id="rId5" action="ppaction://hlinksldjump"/>
            <a:extLst>
              <a:ext uri="{FF2B5EF4-FFF2-40B4-BE49-F238E27FC236}">
                <a16:creationId xmlns:a16="http://schemas.microsoft.com/office/drawing/2014/main" id="{61460BB6-AC18-405D-B349-9A4D2256485E}"/>
              </a:ext>
            </a:extLst>
          </p:cNvPr>
          <p:cNvSpPr/>
          <p:nvPr/>
        </p:nvSpPr>
        <p:spPr>
          <a:xfrm>
            <a:off x="17373600" y="9105900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2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2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244346" y="2654810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87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76CF14-9CA6-1A47-D18F-6FE4BF618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8211800" cy="10287000"/>
          </a:xfrm>
          <a:prstGeom prst="rect">
            <a:avLst/>
          </a:prstGeom>
        </p:spPr>
      </p:pic>
      <p:sp>
        <p:nvSpPr>
          <p:cNvPr id="27" name="Arrow: Pentagon 26">
            <a:hlinkClick r:id="rId3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7221200" y="9182100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2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244346" y="2654810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832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2BC31D-3E76-45A1-F41B-5D7A0C8B8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7" name="Arrow: Pentagon 26">
            <a:hlinkClick r:id="rId3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7068800" y="9029700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9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2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244346" y="2654810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00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BDBFC3-381A-814E-395B-A6D13C610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27" name="Arrow: Pentagon 26">
            <a:hlinkClick r:id="rId12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7068800" y="8609670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1E78B3-3655-3E5D-612D-C37074357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42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FACA3-74C1-4392-DA41-40B328BDA186}"/>
              </a:ext>
            </a:extLst>
          </p:cNvPr>
          <p:cNvSpPr/>
          <p:nvPr/>
        </p:nvSpPr>
        <p:spPr>
          <a:xfrm>
            <a:off x="3549935" y="320255"/>
            <a:ext cx="10901061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371600"/>
            <a:r>
              <a:rPr lang="en-US" sz="8100" b="1" dirty="0">
                <a:ln/>
                <a:solidFill>
                  <a:srgbClr val="00B0F0"/>
                </a:solidFill>
                <a:latin typeface="Calibri" panose="020F0502020204030204"/>
              </a:rPr>
              <a:t>TRÒ CHƠI: CHUYỀN GẤU</a:t>
            </a:r>
          </a:p>
        </p:txBody>
      </p:sp>
    </p:spTree>
    <p:extLst>
      <p:ext uri="{BB962C8B-B14F-4D97-AF65-F5344CB8AC3E}">
        <p14:creationId xmlns:p14="http://schemas.microsoft.com/office/powerpoint/2010/main" val="55927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1E78B3-3655-3E5D-612D-C37074357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FACA3-74C1-4392-DA41-40B328BDA186}"/>
              </a:ext>
            </a:extLst>
          </p:cNvPr>
          <p:cNvSpPr/>
          <p:nvPr/>
        </p:nvSpPr>
        <p:spPr>
          <a:xfrm>
            <a:off x="3549935" y="320255"/>
            <a:ext cx="10901061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371600"/>
            <a:r>
              <a:rPr lang="en-US" sz="8100" b="1" dirty="0">
                <a:ln/>
                <a:solidFill>
                  <a:srgbClr val="00B0F0"/>
                </a:solidFill>
                <a:latin typeface="Calibri" panose="020F0502020204030204"/>
              </a:rPr>
              <a:t>TRÒ CHƠI: CHUYỀN GẤU</a:t>
            </a:r>
          </a:p>
        </p:txBody>
      </p:sp>
      <p:pic>
        <p:nvPicPr>
          <p:cNvPr id="3" name="IMG_82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43" y="1170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3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1E78B3-3655-3E5D-612D-C37074357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642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FACA3-74C1-4392-DA41-40B328BDA186}"/>
              </a:ext>
            </a:extLst>
          </p:cNvPr>
          <p:cNvSpPr/>
          <p:nvPr/>
        </p:nvSpPr>
        <p:spPr>
          <a:xfrm>
            <a:off x="3549935" y="320255"/>
            <a:ext cx="10901061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371600"/>
            <a:r>
              <a:rPr lang="en-US" sz="8100" b="1" dirty="0">
                <a:ln/>
                <a:solidFill>
                  <a:srgbClr val="00B0F0"/>
                </a:solidFill>
                <a:latin typeface="Calibri" panose="020F0502020204030204"/>
              </a:rPr>
              <a:t>TRÒ CHƠI: CHUYỀN GẤU</a:t>
            </a:r>
          </a:p>
        </p:txBody>
      </p:sp>
      <p:pic>
        <p:nvPicPr>
          <p:cNvPr id="3" name="FullSizeRender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6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Nông Dân - Ca Nhạc Thiếu Nhi Vui Nhộn- Vùng Quê Yên Bình! - YouTube">
            <a:hlinkClick r:id="" action="ppaction://media"/>
            <a:extLst>
              <a:ext uri="{FF2B5EF4-FFF2-40B4-BE49-F238E27FC236}">
                <a16:creationId xmlns:a16="http://schemas.microsoft.com/office/drawing/2014/main" id="{B96D1B06-DE8C-7619-65A9-37C2B6E21D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72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1E78B3-3655-3E5D-612D-C37074357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642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FACA3-74C1-4392-DA41-40B328BDA186}"/>
              </a:ext>
            </a:extLst>
          </p:cNvPr>
          <p:cNvSpPr/>
          <p:nvPr/>
        </p:nvSpPr>
        <p:spPr>
          <a:xfrm>
            <a:off x="3549935" y="320255"/>
            <a:ext cx="10901061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371600"/>
            <a:r>
              <a:rPr lang="en-US" sz="8100" b="1" dirty="0">
                <a:ln/>
                <a:solidFill>
                  <a:srgbClr val="00B0F0"/>
                </a:solidFill>
                <a:latin typeface="Calibri" panose="020F0502020204030204"/>
              </a:rPr>
              <a:t>TRÒ CHƠI: CHUYỀN GẤU</a:t>
            </a:r>
          </a:p>
        </p:txBody>
      </p:sp>
      <p:pic>
        <p:nvPicPr>
          <p:cNvPr id="5" name="IMG_82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57" y="111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CB150-0533-35FB-6BC8-9D24C417D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36385-C2A4-CC5F-534C-AB46FEF2C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09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Right 4">
            <a:hlinkClick r:id="rId3"/>
            <a:extLst>
              <a:ext uri="{FF2B5EF4-FFF2-40B4-BE49-F238E27FC236}">
                <a16:creationId xmlns:a16="http://schemas.microsoft.com/office/drawing/2014/main" id="{7A90954F-DA91-5B10-52B3-8F3C5B4278FE}"/>
              </a:ext>
            </a:extLst>
          </p:cNvPr>
          <p:cNvSpPr/>
          <p:nvPr/>
        </p:nvSpPr>
        <p:spPr>
          <a:xfrm>
            <a:off x="15621000" y="8724900"/>
            <a:ext cx="1600200" cy="1447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FD78F3-7D6B-8B6F-66C3-7A5D711BD247}"/>
              </a:ext>
            </a:extLst>
          </p:cNvPr>
          <p:cNvSpPr/>
          <p:nvPr/>
        </p:nvSpPr>
        <p:spPr>
          <a:xfrm>
            <a:off x="6477000" y="29356"/>
            <a:ext cx="11516166" cy="1446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0"/>
                <a:solidFill>
                  <a:srgbClr val="FB5A4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cap="none" spc="0" dirty="0">
                <a:ln w="0"/>
                <a:solidFill>
                  <a:srgbClr val="FB5A4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cap="none" spc="0" dirty="0" err="1">
                <a:ln w="0"/>
                <a:solidFill>
                  <a:srgbClr val="FB5A4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b="1" cap="none" spc="0" dirty="0">
                <a:ln w="0"/>
                <a:solidFill>
                  <a:srgbClr val="FB5A4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8800" b="1" cap="none" spc="0" dirty="0" err="1">
                <a:ln w="0"/>
                <a:solidFill>
                  <a:srgbClr val="FB5A4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8800" b="1" cap="none" spc="0" dirty="0">
                <a:ln w="0"/>
                <a:solidFill>
                  <a:srgbClr val="FB5A4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cap="none" spc="0" dirty="0" err="1">
                <a:ln w="0"/>
                <a:solidFill>
                  <a:srgbClr val="FB5A4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8800" b="1" cap="none" spc="0" dirty="0">
              <a:ln w="0"/>
              <a:solidFill>
                <a:srgbClr val="FB5A48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161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02051" y="2011912"/>
            <a:ext cx="14993058" cy="7133491"/>
            <a:chOff x="0" y="0"/>
            <a:chExt cx="3948789" cy="1878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48789" cy="1878780"/>
            </a:xfrm>
            <a:custGeom>
              <a:avLst/>
              <a:gdLst/>
              <a:ahLst/>
              <a:cxnLst/>
              <a:rect l="l" t="t" r="r" b="b"/>
              <a:pathLst>
                <a:path w="3948789" h="1878780">
                  <a:moveTo>
                    <a:pt x="51637" y="0"/>
                  </a:moveTo>
                  <a:lnTo>
                    <a:pt x="3897152" y="0"/>
                  </a:lnTo>
                  <a:cubicBezTo>
                    <a:pt x="3925670" y="0"/>
                    <a:pt x="3948789" y="23119"/>
                    <a:pt x="3948789" y="51637"/>
                  </a:cubicBezTo>
                  <a:lnTo>
                    <a:pt x="3948789" y="1827143"/>
                  </a:lnTo>
                  <a:cubicBezTo>
                    <a:pt x="3948789" y="1855661"/>
                    <a:pt x="3925670" y="1878780"/>
                    <a:pt x="3897152" y="1878780"/>
                  </a:cubicBezTo>
                  <a:lnTo>
                    <a:pt x="51637" y="1878780"/>
                  </a:lnTo>
                  <a:cubicBezTo>
                    <a:pt x="23119" y="1878780"/>
                    <a:pt x="0" y="1855661"/>
                    <a:pt x="0" y="1827143"/>
                  </a:cubicBezTo>
                  <a:lnTo>
                    <a:pt x="0" y="51637"/>
                  </a:lnTo>
                  <a:cubicBezTo>
                    <a:pt x="0" y="23119"/>
                    <a:pt x="23119" y="0"/>
                    <a:pt x="51637" y="0"/>
                  </a:cubicBezTo>
                  <a:close/>
                </a:path>
              </a:pathLst>
            </a:custGeom>
            <a:solidFill>
              <a:srgbClr val="FFFFFF"/>
            </a:solidFill>
            <a:ln w="552450" cap="rnd">
              <a:solidFill>
                <a:srgbClr val="75D6D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48789" cy="191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#9Slide07 Cadena" panose="02000503000000020004" pitchFamily="2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16927" y="2402658"/>
            <a:ext cx="1736338" cy="1688984"/>
          </a:xfrm>
          <a:custGeom>
            <a:avLst/>
            <a:gdLst/>
            <a:ahLst/>
            <a:cxnLst/>
            <a:rect l="l" t="t" r="r" b="b"/>
            <a:pathLst>
              <a:path w="1736338" h="1688984">
                <a:moveTo>
                  <a:pt x="0" y="0"/>
                </a:moveTo>
                <a:lnTo>
                  <a:pt x="1736339" y="0"/>
                </a:lnTo>
                <a:lnTo>
                  <a:pt x="1736339" y="1688983"/>
                </a:lnTo>
                <a:lnTo>
                  <a:pt x="0" y="16889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191027">
            <a:off x="-1290004" y="-108292"/>
            <a:ext cx="4637408" cy="1433381"/>
          </a:xfrm>
          <a:custGeom>
            <a:avLst/>
            <a:gdLst/>
            <a:ahLst/>
            <a:cxnLst/>
            <a:rect l="l" t="t" r="r" b="b"/>
            <a:pathLst>
              <a:path w="4637408" h="1433381">
                <a:moveTo>
                  <a:pt x="0" y="0"/>
                </a:moveTo>
                <a:lnTo>
                  <a:pt x="4637408" y="0"/>
                </a:lnTo>
                <a:lnTo>
                  <a:pt x="4637408" y="1433381"/>
                </a:lnTo>
                <a:lnTo>
                  <a:pt x="0" y="14333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888295" y="3454277"/>
            <a:ext cx="10605392" cy="248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63"/>
              </a:lnSpc>
              <a:spcBef>
                <a:spcPct val="0"/>
              </a:spcBef>
            </a:pPr>
            <a:r>
              <a:rPr lang="en-US" sz="15116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TRÒ CHƠI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62169" y="5619121"/>
            <a:ext cx="13057644" cy="1514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6"/>
              </a:lnSpc>
              <a:spcBef>
                <a:spcPct val="0"/>
              </a:spcBef>
            </a:pPr>
            <a:r>
              <a:rPr lang="en-US" sz="9597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XÉ TÚI MÙ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336927" y="1028700"/>
            <a:ext cx="2138850" cy="2761426"/>
          </a:xfrm>
          <a:custGeom>
            <a:avLst/>
            <a:gdLst/>
            <a:ahLst/>
            <a:cxnLst/>
            <a:rect l="l" t="t" r="r" b="b"/>
            <a:pathLst>
              <a:path w="2138850" h="2761426">
                <a:moveTo>
                  <a:pt x="0" y="0"/>
                </a:moveTo>
                <a:lnTo>
                  <a:pt x="2138850" y="0"/>
                </a:lnTo>
                <a:lnTo>
                  <a:pt x="2138850" y="2761426"/>
                </a:lnTo>
                <a:lnTo>
                  <a:pt x="0" y="27614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9C54C4-9391-4A95-94DE-C9D3221CE030}"/>
              </a:ext>
            </a:extLst>
          </p:cNvPr>
          <p:cNvSpPr/>
          <p:nvPr/>
        </p:nvSpPr>
        <p:spPr>
          <a:xfrm>
            <a:off x="4987998" y="1342377"/>
            <a:ext cx="8877165" cy="1400280"/>
          </a:xfrm>
          <a:prstGeom prst="roundRect">
            <a:avLst>
              <a:gd name="adj" fmla="val 50000"/>
            </a:avLst>
          </a:prstGeom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F8FFDEC-70C9-404B-89C0-0DB49FBC12B6}"/>
              </a:ext>
            </a:extLst>
          </p:cNvPr>
          <p:cNvSpPr txBox="1"/>
          <p:nvPr/>
        </p:nvSpPr>
        <p:spPr>
          <a:xfrm>
            <a:off x="8267268" y="1566101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10" name="1012-copy(7)">
            <a:hlinkClick r:id="" action="ppaction://media"/>
            <a:extLst>
              <a:ext uri="{FF2B5EF4-FFF2-40B4-BE49-F238E27FC236}">
                <a16:creationId xmlns:a16="http://schemas.microsoft.com/office/drawing/2014/main" id="{C6AC90AC-FCA6-B873-309C-AC6E18DFBD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"/>
                  <p14:fade in="2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39000" y="-3596910"/>
            <a:ext cx="487363" cy="487363"/>
          </a:xfrm>
          <a:prstGeom prst="rect">
            <a:avLst/>
          </a:prstGeom>
        </p:spPr>
      </p:pic>
      <p:pic>
        <p:nvPicPr>
          <p:cNvPr id="23" name="1012-copy">
            <a:hlinkClick r:id="" action="ppaction://media"/>
            <a:extLst>
              <a:ext uri="{FF2B5EF4-FFF2-40B4-BE49-F238E27FC236}">
                <a16:creationId xmlns:a16="http://schemas.microsoft.com/office/drawing/2014/main" id="{D873FD6E-E5BC-423F-8E88-5781D25D80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325" end="30634.5"/>
                  <p14:fade in="750" out="7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-46863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indow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numSld="999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842014" y="2013481"/>
            <a:ext cx="6697951" cy="42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CHỌN 1 TÚI MÙ</a:t>
            </a:r>
          </a:p>
        </p:txBody>
      </p:sp>
      <p:sp>
        <p:nvSpPr>
          <p:cNvPr id="26" name="Freeform 26"/>
          <p:cNvSpPr/>
          <p:nvPr/>
        </p:nvSpPr>
        <p:spPr>
          <a:xfrm flipV="1">
            <a:off x="16571051" y="5485014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1006288"/>
                </a:moveTo>
                <a:lnTo>
                  <a:pt x="2170425" y="1006288"/>
                </a:lnTo>
                <a:lnTo>
                  <a:pt x="2170425" y="0"/>
                </a:lnTo>
                <a:lnTo>
                  <a:pt x="0" y="0"/>
                </a:lnTo>
                <a:lnTo>
                  <a:pt x="0" y="100628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2816895" y="2748630"/>
            <a:ext cx="257103" cy="1214585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3017075" y="3987478"/>
            <a:ext cx="365381" cy="8796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7EF6392-7E9F-4EDB-AF27-8941CFED45E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8767544" y="2215308"/>
            <a:ext cx="284210" cy="851076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4EE0B52-0173-4E0F-99A0-9541E00E2AF6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8816585" y="3095994"/>
            <a:ext cx="175863" cy="905599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E4FB587-9110-41B1-A9DE-A307DDF6565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9557251" y="2601781"/>
            <a:ext cx="256585" cy="877068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39B7E21-E92D-4D3B-B4D0-AFF352FAC1DD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9493456" y="3628414"/>
            <a:ext cx="679427" cy="292103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pic>
        <p:nvPicPr>
          <p:cNvPr id="36" name="1012-copy(6)">
            <a:hlinkClick r:id="" action="ppaction://media"/>
            <a:extLst>
              <a:ext uri="{FF2B5EF4-FFF2-40B4-BE49-F238E27FC236}">
                <a16:creationId xmlns:a16="http://schemas.microsoft.com/office/drawing/2014/main" id="{02D53671-43FC-48AE-8645-180EB3D212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50" end="9768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93440" y="-4587451"/>
            <a:ext cx="487363" cy="487363"/>
          </a:xfrm>
          <a:prstGeom prst="rect">
            <a:avLst/>
          </a:prstGeom>
        </p:spPr>
      </p:pic>
      <p:pic>
        <p:nvPicPr>
          <p:cNvPr id="27" name="Picture 26">
            <a:hlinkClick r:id="rId20" action="ppaction://hlinksldjump"/>
            <a:extLst>
              <a:ext uri="{FF2B5EF4-FFF2-40B4-BE49-F238E27FC236}">
                <a16:creationId xmlns:a16="http://schemas.microsoft.com/office/drawing/2014/main" id="{FC6D7331-A2EC-4E7F-9223-8DA581499E9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373">
            <a:off x="3280605" y="2513483"/>
            <a:ext cx="2554803" cy="2358067"/>
          </a:xfrm>
          <a:prstGeom prst="rect">
            <a:avLst/>
          </a:prstGeom>
        </p:spPr>
      </p:pic>
      <p:pic>
        <p:nvPicPr>
          <p:cNvPr id="31" name="Picture 30">
            <a:hlinkClick r:id="rId22" action="ppaction://hlinksldjump"/>
            <a:extLst>
              <a:ext uri="{FF2B5EF4-FFF2-40B4-BE49-F238E27FC236}">
                <a16:creationId xmlns:a16="http://schemas.microsoft.com/office/drawing/2014/main" id="{92B18414-2988-4DC2-8CC9-E5685C962CB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531">
            <a:off x="5932316" y="5021553"/>
            <a:ext cx="2770936" cy="2723830"/>
          </a:xfrm>
          <a:prstGeom prst="rect">
            <a:avLst/>
          </a:prstGeom>
        </p:spPr>
      </p:pic>
      <p:pic>
        <p:nvPicPr>
          <p:cNvPr id="33" name="Picture 32">
            <a:hlinkClick r:id="rId24" action="ppaction://hlinksldjump"/>
            <a:extLst>
              <a:ext uri="{FF2B5EF4-FFF2-40B4-BE49-F238E27FC236}">
                <a16:creationId xmlns:a16="http://schemas.microsoft.com/office/drawing/2014/main" id="{09F3F1D2-5245-4286-B056-4CD4C3CB30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05" y="2140499"/>
            <a:ext cx="2967672" cy="3053571"/>
          </a:xfrm>
          <a:prstGeom prst="rect">
            <a:avLst/>
          </a:prstGeom>
        </p:spPr>
      </p:pic>
      <p:pic>
        <p:nvPicPr>
          <p:cNvPr id="35" name="Picture 34">
            <a:hlinkClick r:id="rId26" action="ppaction://hlinksldjump"/>
            <a:extLst>
              <a:ext uri="{FF2B5EF4-FFF2-40B4-BE49-F238E27FC236}">
                <a16:creationId xmlns:a16="http://schemas.microsoft.com/office/drawing/2014/main" id="{EDEA79A0-CADE-4FBE-BCC0-C77155FAD97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579" y="2565093"/>
            <a:ext cx="2754310" cy="27238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52D3B8A-A850-49D2-B64B-2FD5807F99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2816895" y="5187901"/>
            <a:ext cx="257103" cy="1214585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CB2F62-3F83-4587-A28C-16F78C58BB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3017075" y="6426749"/>
            <a:ext cx="365381" cy="8796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3D08E74-2363-4679-BE2C-E8FDC1F7EB4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8767544" y="4654579"/>
            <a:ext cx="284210" cy="851076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DAC2196-3229-400E-A5AB-3425C3249CB8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8816585" y="5535265"/>
            <a:ext cx="175863" cy="905599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D96680E-CA37-4B8E-8D8A-D9188BD974BA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9557251" y="5041052"/>
            <a:ext cx="256585" cy="877068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8C032FE-B485-4D29-841F-F9C3581B0B4E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9493456" y="6067685"/>
            <a:ext cx="679427" cy="292103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4" name="Picture 63">
            <a:hlinkClick r:id="rId28" action="ppaction://hlinksldjump"/>
            <a:extLst>
              <a:ext uri="{FF2B5EF4-FFF2-40B4-BE49-F238E27FC236}">
                <a16:creationId xmlns:a16="http://schemas.microsoft.com/office/drawing/2014/main" id="{80763871-4C02-4017-9A96-8004B869C9A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827" y="5143062"/>
            <a:ext cx="2554803" cy="235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7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3" name="HÌNH 1 A">
            <a:hlinkClick r:id="rId12" action="ppaction://hlinksldjump"/>
            <a:extLst>
              <a:ext uri="{FF2B5EF4-FFF2-40B4-BE49-F238E27FC236}">
                <a16:creationId xmlns:a16="http://schemas.microsoft.com/office/drawing/2014/main" id="{D718D01C-AC0C-4471-95C7-269974E4ED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12314" r="35138"/>
          <a:stretch>
            <a:fillRect/>
          </a:stretch>
        </p:blipFill>
        <p:spPr>
          <a:xfrm rot="1028130">
            <a:off x="6465644" y="2861083"/>
            <a:ext cx="3559772" cy="4172740"/>
          </a:xfrm>
          <a:custGeom>
            <a:avLst/>
            <a:gdLst>
              <a:gd name="connsiteX0" fmla="*/ 1008708 w 1609287"/>
              <a:gd name="connsiteY0" fmla="*/ 0 h 1886397"/>
              <a:gd name="connsiteX1" fmla="*/ 1062158 w 1609287"/>
              <a:gd name="connsiteY1" fmla="*/ 354866 h 1886397"/>
              <a:gd name="connsiteX2" fmla="*/ 1337428 w 1609287"/>
              <a:gd name="connsiteY2" fmla="*/ 354147 h 1886397"/>
              <a:gd name="connsiteX3" fmla="*/ 1129247 w 1609287"/>
              <a:gd name="connsiteY3" fmla="*/ 601486 h 1886397"/>
              <a:gd name="connsiteX4" fmla="*/ 1495034 w 1609287"/>
              <a:gd name="connsiteY4" fmla="*/ 853021 h 1886397"/>
              <a:gd name="connsiteX5" fmla="*/ 1302038 w 1609287"/>
              <a:gd name="connsiteY5" fmla="*/ 1099055 h 1886397"/>
              <a:gd name="connsiteX6" fmla="*/ 1609287 w 1609287"/>
              <a:gd name="connsiteY6" fmla="*/ 1470344 h 1886397"/>
              <a:gd name="connsiteX7" fmla="*/ 1414092 w 1609287"/>
              <a:gd name="connsiteY7" fmla="*/ 1601845 h 1886397"/>
              <a:gd name="connsiteX8" fmla="*/ 966404 w 1609287"/>
              <a:gd name="connsiteY8" fmla="*/ 1732108 h 1886397"/>
              <a:gd name="connsiteX9" fmla="*/ 680105 w 1609287"/>
              <a:gd name="connsiteY9" fmla="*/ 1871441 h 1886397"/>
              <a:gd name="connsiteX10" fmla="*/ 622484 w 1609287"/>
              <a:gd name="connsiteY10" fmla="*/ 1886397 h 1886397"/>
              <a:gd name="connsiteX11" fmla="*/ 257103 w 1609287"/>
              <a:gd name="connsiteY11" fmla="*/ 1886397 h 1886397"/>
              <a:gd name="connsiteX12" fmla="*/ 101676 w 1609287"/>
              <a:gd name="connsiteY12" fmla="*/ 1370501 h 1886397"/>
              <a:gd name="connsiteX13" fmla="*/ 0 w 1609287"/>
              <a:gd name="connsiteY13" fmla="*/ 671812 h 1886397"/>
              <a:gd name="connsiteX14" fmla="*/ 0 w 1609287"/>
              <a:gd name="connsiteY14" fmla="*/ 194537 h 1886397"/>
              <a:gd name="connsiteX15" fmla="*/ 388122 w 1609287"/>
              <a:gd name="connsiteY15" fmla="*/ 76292 h 1886397"/>
              <a:gd name="connsiteX16" fmla="*/ 837355 w 1609287"/>
              <a:gd name="connsiteY16" fmla="*/ 52970 h 1886397"/>
              <a:gd name="connsiteX17" fmla="*/ 1008708 w 1609287"/>
              <a:gd name="connsiteY17" fmla="*/ 0 h 188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09287" h="1886397">
                <a:moveTo>
                  <a:pt x="1008708" y="0"/>
                </a:moveTo>
                <a:lnTo>
                  <a:pt x="1062158" y="354866"/>
                </a:lnTo>
                <a:lnTo>
                  <a:pt x="1337428" y="354147"/>
                </a:lnTo>
                <a:lnTo>
                  <a:pt x="1129247" y="601486"/>
                </a:lnTo>
                <a:lnTo>
                  <a:pt x="1495034" y="853021"/>
                </a:lnTo>
                <a:lnTo>
                  <a:pt x="1302038" y="1099055"/>
                </a:lnTo>
                <a:lnTo>
                  <a:pt x="1609287" y="1470344"/>
                </a:lnTo>
                <a:lnTo>
                  <a:pt x="1414092" y="1601845"/>
                </a:lnTo>
                <a:lnTo>
                  <a:pt x="966404" y="1732108"/>
                </a:lnTo>
                <a:lnTo>
                  <a:pt x="680105" y="1871441"/>
                </a:lnTo>
                <a:lnTo>
                  <a:pt x="622484" y="1886397"/>
                </a:lnTo>
                <a:lnTo>
                  <a:pt x="257103" y="1886397"/>
                </a:lnTo>
                <a:lnTo>
                  <a:pt x="101676" y="1370501"/>
                </a:lnTo>
                <a:lnTo>
                  <a:pt x="0" y="671812"/>
                </a:lnTo>
                <a:lnTo>
                  <a:pt x="0" y="194537"/>
                </a:lnTo>
                <a:lnTo>
                  <a:pt x="388122" y="76292"/>
                </a:lnTo>
                <a:lnTo>
                  <a:pt x="837355" y="52970"/>
                </a:lnTo>
                <a:lnTo>
                  <a:pt x="1008708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2" name="HÌNH 1">
            <a:extLst>
              <a:ext uri="{FF2B5EF4-FFF2-40B4-BE49-F238E27FC236}">
                <a16:creationId xmlns:a16="http://schemas.microsoft.com/office/drawing/2014/main" id="{D278003B-A284-4338-BE3A-42744CA4D2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28130">
            <a:off x="6411982" y="2599634"/>
            <a:ext cx="5488190" cy="4758742"/>
          </a:xfrm>
          <a:custGeom>
            <a:avLst/>
            <a:gdLst>
              <a:gd name="connsiteX0" fmla="*/ 0 w 2481079"/>
              <a:gd name="connsiteY0" fmla="*/ 0 h 2151314"/>
              <a:gd name="connsiteX1" fmla="*/ 2481079 w 2481079"/>
              <a:gd name="connsiteY1" fmla="*/ 0 h 2151314"/>
              <a:gd name="connsiteX2" fmla="*/ 2481078 w 2481079"/>
              <a:gd name="connsiteY2" fmla="*/ 2151314 h 2151314"/>
              <a:gd name="connsiteX3" fmla="*/ 622484 w 2481079"/>
              <a:gd name="connsiteY3" fmla="*/ 2151314 h 2151314"/>
              <a:gd name="connsiteX4" fmla="*/ 680105 w 2481079"/>
              <a:gd name="connsiteY4" fmla="*/ 2136358 h 2151314"/>
              <a:gd name="connsiteX5" fmla="*/ 966404 w 2481079"/>
              <a:gd name="connsiteY5" fmla="*/ 1997025 h 2151314"/>
              <a:gd name="connsiteX6" fmla="*/ 1414092 w 2481079"/>
              <a:gd name="connsiteY6" fmla="*/ 1866762 h 2151314"/>
              <a:gd name="connsiteX7" fmla="*/ 1609287 w 2481079"/>
              <a:gd name="connsiteY7" fmla="*/ 1735261 h 2151314"/>
              <a:gd name="connsiteX8" fmla="*/ 1302038 w 2481079"/>
              <a:gd name="connsiteY8" fmla="*/ 1363972 h 2151314"/>
              <a:gd name="connsiteX9" fmla="*/ 1495034 w 2481079"/>
              <a:gd name="connsiteY9" fmla="*/ 1117938 h 2151314"/>
              <a:gd name="connsiteX10" fmla="*/ 1129247 w 2481079"/>
              <a:gd name="connsiteY10" fmla="*/ 866403 h 2151314"/>
              <a:gd name="connsiteX11" fmla="*/ 1337428 w 2481079"/>
              <a:gd name="connsiteY11" fmla="*/ 619064 h 2151314"/>
              <a:gd name="connsiteX12" fmla="*/ 1062158 w 2481079"/>
              <a:gd name="connsiteY12" fmla="*/ 619783 h 2151314"/>
              <a:gd name="connsiteX13" fmla="*/ 1008708 w 2481079"/>
              <a:gd name="connsiteY13" fmla="*/ 264917 h 2151314"/>
              <a:gd name="connsiteX14" fmla="*/ 837355 w 2481079"/>
              <a:gd name="connsiteY14" fmla="*/ 317887 h 2151314"/>
              <a:gd name="connsiteX15" fmla="*/ 388122 w 2481079"/>
              <a:gd name="connsiteY15" fmla="*/ 341209 h 2151314"/>
              <a:gd name="connsiteX16" fmla="*/ 0 w 2481079"/>
              <a:gd name="connsiteY16" fmla="*/ 459454 h 2151314"/>
              <a:gd name="connsiteX17" fmla="*/ 0 w 2481079"/>
              <a:gd name="connsiteY17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1079" h="2151314">
                <a:moveTo>
                  <a:pt x="0" y="0"/>
                </a:moveTo>
                <a:lnTo>
                  <a:pt x="2481079" y="0"/>
                </a:lnTo>
                <a:lnTo>
                  <a:pt x="2481078" y="2151314"/>
                </a:lnTo>
                <a:lnTo>
                  <a:pt x="622484" y="2151314"/>
                </a:lnTo>
                <a:lnTo>
                  <a:pt x="680105" y="2136358"/>
                </a:lnTo>
                <a:lnTo>
                  <a:pt x="966404" y="1997025"/>
                </a:lnTo>
                <a:lnTo>
                  <a:pt x="1414092" y="1866762"/>
                </a:lnTo>
                <a:lnTo>
                  <a:pt x="1609287" y="1735261"/>
                </a:lnTo>
                <a:lnTo>
                  <a:pt x="1302038" y="1363972"/>
                </a:lnTo>
                <a:lnTo>
                  <a:pt x="1495034" y="1117938"/>
                </a:lnTo>
                <a:lnTo>
                  <a:pt x="1129247" y="866403"/>
                </a:lnTo>
                <a:lnTo>
                  <a:pt x="1337428" y="619064"/>
                </a:lnTo>
                <a:lnTo>
                  <a:pt x="1062158" y="619783"/>
                </a:lnTo>
                <a:lnTo>
                  <a:pt x="1008708" y="264917"/>
                </a:lnTo>
                <a:lnTo>
                  <a:pt x="837355" y="317887"/>
                </a:lnTo>
                <a:lnTo>
                  <a:pt x="388122" y="341209"/>
                </a:lnTo>
                <a:lnTo>
                  <a:pt x="0" y="4594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7858265" y="4699868"/>
            <a:ext cx="808230" cy="194568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2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6.17284E-7 L 0.04522 -0.007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19753E-6 L -0.08837 -0.004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_m_rung_202511161354">
            <a:hlinkClick r:id="" action="ppaction://media"/>
            <a:extLst>
              <a:ext uri="{FF2B5EF4-FFF2-40B4-BE49-F238E27FC236}">
                <a16:creationId xmlns:a16="http://schemas.microsoft.com/office/drawing/2014/main" id="{8251409D-3FCB-E3F0-774A-AC07691414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Freeform 18">
            <a:hlinkClick r:id="rId5" action="ppaction://hlinksldjump"/>
          </p:cNvPr>
          <p:cNvSpPr/>
          <p:nvPr/>
        </p:nvSpPr>
        <p:spPr>
          <a:xfrm>
            <a:off x="17221200" y="8801100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354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7858265" y="4699868"/>
            <a:ext cx="808230" cy="194568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2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3BE73F-9005-488D-B746-65228B05511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31970" b="9257"/>
          <a:stretch>
            <a:fillRect/>
          </a:stretch>
        </p:blipFill>
        <p:spPr>
          <a:xfrm rot="900000">
            <a:off x="7982699" y="2677146"/>
            <a:ext cx="3726644" cy="4310142"/>
          </a:xfrm>
          <a:custGeom>
            <a:avLst/>
            <a:gdLst>
              <a:gd name="connsiteX0" fmla="*/ 636545 w 1687882"/>
              <a:gd name="connsiteY0" fmla="*/ 0 h 1952162"/>
              <a:gd name="connsiteX1" fmla="*/ 1403672 w 1687882"/>
              <a:gd name="connsiteY1" fmla="*/ 0 h 1952162"/>
              <a:gd name="connsiteX2" fmla="*/ 1581294 w 1687882"/>
              <a:gd name="connsiteY2" fmla="*/ 319962 h 1952162"/>
              <a:gd name="connsiteX3" fmla="*/ 1687881 w 1687882"/>
              <a:gd name="connsiteY3" fmla="*/ 851076 h 1952162"/>
              <a:gd name="connsiteX4" fmla="*/ 1687882 w 1687882"/>
              <a:gd name="connsiteY4" fmla="*/ 1756675 h 1952162"/>
              <a:gd name="connsiteX5" fmla="*/ 514509 w 1687882"/>
              <a:gd name="connsiteY5" fmla="*/ 1952162 h 1952162"/>
              <a:gd name="connsiteX6" fmla="*/ 436325 w 1687882"/>
              <a:gd name="connsiteY6" fmla="*/ 1699633 h 1952162"/>
              <a:gd name="connsiteX7" fmla="*/ 653777 w 1687882"/>
              <a:gd name="connsiteY7" fmla="*/ 1294260 h 1952162"/>
              <a:gd name="connsiteX8" fmla="*/ 323768 w 1687882"/>
              <a:gd name="connsiteY8" fmla="*/ 1161799 h 1952162"/>
              <a:gd name="connsiteX9" fmla="*/ 588552 w 1687882"/>
              <a:gd name="connsiteY9" fmla="*/ 933074 h 1952162"/>
              <a:gd name="connsiteX10" fmla="*/ 182663 w 1687882"/>
              <a:gd name="connsiteY10" fmla="*/ 831463 h 1952162"/>
              <a:gd name="connsiteX11" fmla="*/ 466370 w 1687882"/>
              <a:gd name="connsiteY11" fmla="*/ 555595 h 1952162"/>
              <a:gd name="connsiteX12" fmla="*/ 0 w 1687882"/>
              <a:gd name="connsiteY12" fmla="*/ 228267 h 1952162"/>
              <a:gd name="connsiteX13" fmla="*/ 636545 w 1687882"/>
              <a:gd name="connsiteY13" fmla="*/ 0 h 195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7882" h="1952162">
                <a:moveTo>
                  <a:pt x="636545" y="0"/>
                </a:moveTo>
                <a:lnTo>
                  <a:pt x="1403672" y="0"/>
                </a:lnTo>
                <a:lnTo>
                  <a:pt x="1581294" y="319962"/>
                </a:lnTo>
                <a:lnTo>
                  <a:pt x="1687881" y="851076"/>
                </a:lnTo>
                <a:lnTo>
                  <a:pt x="1687882" y="1756675"/>
                </a:lnTo>
                <a:lnTo>
                  <a:pt x="514509" y="1952162"/>
                </a:lnTo>
                <a:lnTo>
                  <a:pt x="436325" y="1699633"/>
                </a:lnTo>
                <a:lnTo>
                  <a:pt x="653777" y="1294260"/>
                </a:lnTo>
                <a:lnTo>
                  <a:pt x="323768" y="1161799"/>
                </a:lnTo>
                <a:lnTo>
                  <a:pt x="588552" y="933074"/>
                </a:lnTo>
                <a:lnTo>
                  <a:pt x="182663" y="831463"/>
                </a:lnTo>
                <a:lnTo>
                  <a:pt x="466370" y="555595"/>
                </a:lnTo>
                <a:lnTo>
                  <a:pt x="0" y="228267"/>
                </a:lnTo>
                <a:lnTo>
                  <a:pt x="636545" y="0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526E5C-DEBA-41D0-A16A-99B72565807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900000">
            <a:off x="6204349" y="2443022"/>
            <a:ext cx="5477928" cy="4749846"/>
          </a:xfrm>
          <a:custGeom>
            <a:avLst/>
            <a:gdLst>
              <a:gd name="connsiteX0" fmla="*/ 0 w 2481078"/>
              <a:gd name="connsiteY0" fmla="*/ 0 h 2151314"/>
              <a:gd name="connsiteX1" fmla="*/ 1429741 w 2481078"/>
              <a:gd name="connsiteY1" fmla="*/ 0 h 2151314"/>
              <a:gd name="connsiteX2" fmla="*/ 793196 w 2481078"/>
              <a:gd name="connsiteY2" fmla="*/ 228267 h 2151314"/>
              <a:gd name="connsiteX3" fmla="*/ 1259566 w 2481078"/>
              <a:gd name="connsiteY3" fmla="*/ 555595 h 2151314"/>
              <a:gd name="connsiteX4" fmla="*/ 975859 w 2481078"/>
              <a:gd name="connsiteY4" fmla="*/ 831463 h 2151314"/>
              <a:gd name="connsiteX5" fmla="*/ 1381748 w 2481078"/>
              <a:gd name="connsiteY5" fmla="*/ 933074 h 2151314"/>
              <a:gd name="connsiteX6" fmla="*/ 1116964 w 2481078"/>
              <a:gd name="connsiteY6" fmla="*/ 1161799 h 2151314"/>
              <a:gd name="connsiteX7" fmla="*/ 1446973 w 2481078"/>
              <a:gd name="connsiteY7" fmla="*/ 1294260 h 2151314"/>
              <a:gd name="connsiteX8" fmla="*/ 1229521 w 2481078"/>
              <a:gd name="connsiteY8" fmla="*/ 1699633 h 2151314"/>
              <a:gd name="connsiteX9" fmla="*/ 1307705 w 2481078"/>
              <a:gd name="connsiteY9" fmla="*/ 1952162 h 2151314"/>
              <a:gd name="connsiteX10" fmla="*/ 2481078 w 2481078"/>
              <a:gd name="connsiteY10" fmla="*/ 1756675 h 2151314"/>
              <a:gd name="connsiteX11" fmla="*/ 2481078 w 2481078"/>
              <a:gd name="connsiteY11" fmla="*/ 2151314 h 2151314"/>
              <a:gd name="connsiteX12" fmla="*/ 0 w 2481078"/>
              <a:gd name="connsiteY12" fmla="*/ 2151314 h 2151314"/>
              <a:gd name="connsiteX13" fmla="*/ 0 w 2481078"/>
              <a:gd name="connsiteY13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1429741" y="0"/>
                </a:lnTo>
                <a:lnTo>
                  <a:pt x="793196" y="228267"/>
                </a:lnTo>
                <a:lnTo>
                  <a:pt x="1259566" y="555595"/>
                </a:lnTo>
                <a:lnTo>
                  <a:pt x="975859" y="831463"/>
                </a:lnTo>
                <a:lnTo>
                  <a:pt x="1381748" y="933074"/>
                </a:lnTo>
                <a:lnTo>
                  <a:pt x="1116964" y="1161799"/>
                </a:lnTo>
                <a:lnTo>
                  <a:pt x="1446973" y="1294260"/>
                </a:lnTo>
                <a:lnTo>
                  <a:pt x="1229521" y="1699633"/>
                </a:lnTo>
                <a:lnTo>
                  <a:pt x="1307705" y="1952162"/>
                </a:lnTo>
                <a:lnTo>
                  <a:pt x="2481078" y="1756675"/>
                </a:lnTo>
                <a:lnTo>
                  <a:pt x="2481078" y="2151314"/>
                </a:lnTo>
                <a:lnTo>
                  <a:pt x="0" y="215131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84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6.17284E-7 L 0.04523 -0.007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9753E-6 L -0.08837 -0.004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ảng màu đẹ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42f32c7-b3c1-458d-b965-5a750a8d3e6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65192201C6A049B4CE6824C6C5926A" ma:contentTypeVersion="16" ma:contentTypeDescription="Create a new document." ma:contentTypeScope="" ma:versionID="898ba48f4508b4036ede7dc63cf90d1a">
  <xsd:schema xmlns:xsd="http://www.w3.org/2001/XMLSchema" xmlns:xs="http://www.w3.org/2001/XMLSchema" xmlns:p="http://schemas.microsoft.com/office/2006/metadata/properties" xmlns:ns3="842f32c7-b3c1-458d-b965-5a750a8d3e61" xmlns:ns4="81f830b0-53a7-41fa-9cf9-513289d2c698" targetNamespace="http://schemas.microsoft.com/office/2006/metadata/properties" ma:root="true" ma:fieldsID="9a9748f9d9aff13c1009f8a29dd7b816" ns3:_="" ns4:_="">
    <xsd:import namespace="842f32c7-b3c1-458d-b965-5a750a8d3e61"/>
    <xsd:import namespace="81f830b0-53a7-41fa-9cf9-513289d2c6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f32c7-b3c1-458d-b965-5a750a8d3e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f830b0-53a7-41fa-9cf9-513289d2c69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3FD4C1-4798-44A9-82AC-C3BD0ADEF5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1925D6-2229-4D4B-B809-0C09EE1BD5D4}">
  <ds:schemaRefs>
    <ds:schemaRef ds:uri="81f830b0-53a7-41fa-9cf9-513289d2c698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42f32c7-b3c1-458d-b965-5a750a8d3e6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780B10D-6A74-4263-91F5-A5440FA511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2f32c7-b3c1-458d-b965-5a750a8d3e61"/>
    <ds:schemaRef ds:uri="81f830b0-53a7-41fa-9cf9-513289d2c6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325</TotalTime>
  <Words>83</Words>
  <Application>Microsoft Office PowerPoint</Application>
  <PresentationFormat>Custom</PresentationFormat>
  <Paragraphs>28</Paragraphs>
  <Slides>20</Slides>
  <Notes>0</Notes>
  <HiddenSlides>5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#9Slide07 Cadena</vt:lpstr>
      <vt:lpstr>Cosmic Octo Medium</vt:lpstr>
      <vt:lpstr>Calibri Light</vt:lpstr>
      <vt:lpstr>Calibri</vt:lpstr>
      <vt:lpstr>Canva Sans</vt:lpstr>
      <vt:lpstr>#9Slide07 SVNA Love Of Thunder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nguye</dc:creator>
  <dc:description>9Slide.vn</dc:description>
  <cp:lastModifiedBy>Admin</cp:lastModifiedBy>
  <cp:revision>17</cp:revision>
  <dcterms:created xsi:type="dcterms:W3CDTF">2006-08-16T00:00:00Z</dcterms:created>
  <dcterms:modified xsi:type="dcterms:W3CDTF">2025-12-01T03:18:31Z</dcterms:modified>
  <cp:category>9Slide.vn</cp:category>
  <dc:identifier>DAGTGBZMcUQ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0x0101004F65192201C6A049B4CE6824C6C5926A</vt:lpwstr>
  </property>
</Properties>
</file>