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76" d="100"/>
          <a:sy n="76" d="100"/>
        </p:scale>
        <p:origin x="10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10.m4a"/><Relationship Id="rId16" Type="http://schemas.microsoft.com/office/2007/relationships/hdphoto" Target="../media/hdphoto7.wdp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11.m4a"/><Relationship Id="rId16" Type="http://schemas.microsoft.com/office/2007/relationships/hdphoto" Target="../media/hdphoto8.wdp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9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2.m4a"/><Relationship Id="rId16" Type="http://schemas.microsoft.com/office/2007/relationships/hdphoto" Target="../media/hdphoto1.wdp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4.m4a"/><Relationship Id="rId16" Type="http://schemas.microsoft.com/office/2007/relationships/hdphoto" Target="../media/hdphoto2.wdp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5.m4a"/><Relationship Id="rId16" Type="http://schemas.microsoft.com/office/2007/relationships/hdphoto" Target="../media/hdphoto3.wdp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6.m4a"/><Relationship Id="rId16" Type="http://schemas.microsoft.com/office/2007/relationships/hdphoto" Target="../media/hdphoto4.wdp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10.png"/><Relationship Id="rId2" Type="http://schemas.openxmlformats.org/officeDocument/2006/relationships/audio" Target="../media/media7.m4a"/><Relationship Id="rId16" Type="http://schemas.openxmlformats.org/officeDocument/2006/relationships/image" Target="../media/image9.png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microsoft.com/office/2007/relationships/hdphoto" Target="../media/hdphoto5.wdp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9.m4a"/><Relationship Id="rId16" Type="http://schemas.microsoft.com/office/2007/relationships/hdphoto" Target="../media/hdphoto6.wdp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7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76" y="1901137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99" y="1244445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B.9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70" y="707100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481755" y="128437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A.8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D.7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C.10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8196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E52A42F5-7D28-B75F-7E3E-34F5340D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5" y="274752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0FF9D727-E9BF-3D85-249F-0760CEFF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1" y="889926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C7009EBA-1DAA-3805-48FB-C571D90A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88" y="867740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1F49181C-5362-154B-095C-447A4203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90" y="859897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81AD58D7-7F14-4E9A-423F-48FD2B38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8" y="262868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925E29BD-CF84-0E87-6C69-E1151553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54" y="222140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707BFD66-FAF1-87BB-E94B-109E96D5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42" y="266909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F9994062-C020-535F-20D7-7364770A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6" y="874552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9C092976-43ED-A2C9-1C70-87B8E216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36" y="491311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us Sign 12">
            <a:extLst>
              <a:ext uri="{FF2B5EF4-FFF2-40B4-BE49-F238E27FC236}">
                <a16:creationId xmlns:a16="http://schemas.microsoft.com/office/drawing/2014/main" id="{0FE4FE61-A92A-B7DD-91EF-3576CD2AB6B9}"/>
              </a:ext>
            </a:extLst>
          </p:cNvPr>
          <p:cNvSpPr/>
          <p:nvPr/>
        </p:nvSpPr>
        <p:spPr>
          <a:xfrm>
            <a:off x="3672972" y="629369"/>
            <a:ext cx="730634" cy="636501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629372-D9B0-8A5C-47F8-895E007439E2}"/>
              </a:ext>
            </a:extLst>
          </p:cNvPr>
          <p:cNvSpPr/>
          <p:nvPr/>
        </p:nvSpPr>
        <p:spPr>
          <a:xfrm>
            <a:off x="4374110" y="417352"/>
            <a:ext cx="2253241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4" descr="Hình ảnh Con Sao Biển Màu Xanh PNG Miễn Phí Tải Về - Lovepik">
            <a:extLst>
              <a:ext uri="{FF2B5EF4-FFF2-40B4-BE49-F238E27FC236}">
                <a16:creationId xmlns:a16="http://schemas.microsoft.com/office/drawing/2014/main" id="{C37E6A16-60C3-2539-55BB-ACA1FAE5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96" y="514341"/>
            <a:ext cx="733003" cy="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995171-43C6-32D2-0966-9250D9FBC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03606" y="13085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37" y="3946047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15" y="1288677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98416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C.9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56" y="813544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133104" y="252061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A.6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D.5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B.8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9218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C7A1FD8A-EC20-85C0-DC6D-2C8209B1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197085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A332FB32-CD00-32B6-ABCA-EC20544E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2" y="206611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9795C495-B15E-A6CF-3848-E392DAF8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16" y="206611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E5B16678-9A81-2584-3C81-B7441CB2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53" y="237053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6ED59CDC-D57E-9315-5A54-0836A7A87FBD}"/>
              </a:ext>
            </a:extLst>
          </p:cNvPr>
          <p:cNvSpPr/>
          <p:nvPr/>
        </p:nvSpPr>
        <p:spPr>
          <a:xfrm>
            <a:off x="2355821" y="571150"/>
            <a:ext cx="595895" cy="5902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B376D8-879A-4311-9EF2-AF27B4230CBD}"/>
              </a:ext>
            </a:extLst>
          </p:cNvPr>
          <p:cNvSpPr/>
          <p:nvPr/>
        </p:nvSpPr>
        <p:spPr>
          <a:xfrm>
            <a:off x="3054472" y="222294"/>
            <a:ext cx="3496750" cy="12683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8F905162-5913-59E1-34AA-DDBC27AC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6" y="236671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C3639305-4F1C-187D-F011-7D6D1361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66" y="214598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C62B9EF3-ACEE-FCAA-0372-66C728C8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92" y="177135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297CBF40-3210-38BF-7C24-12FBF6996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38" y="156861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Con Mực | Công cụ đồ họa PSD Tải xuống miễn phí - Pikbest">
            <a:extLst>
              <a:ext uri="{FF2B5EF4-FFF2-40B4-BE49-F238E27FC236}">
                <a16:creationId xmlns:a16="http://schemas.microsoft.com/office/drawing/2014/main" id="{E0420825-F4C4-C3CD-F017-D523FF39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91" y="197085"/>
            <a:ext cx="1219899" cy="12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7CC31A-D603-A59A-4F6B-718517D73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51272" y="13615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F01C7-C8F7-4381-9903-782FF680D282}"/>
              </a:ext>
            </a:extLst>
          </p:cNvPr>
          <p:cNvSpPr/>
          <p:nvPr/>
        </p:nvSpPr>
        <p:spPr>
          <a:xfrm>
            <a:off x="900087" y="438150"/>
            <a:ext cx="740619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02180" y="3886202"/>
            <a:ext cx="2133600" cy="1114167"/>
            <a:chOff x="-2280675" y="2284356"/>
            <a:chExt cx="2133600" cy="1114167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280675" y="2284356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b="1" noProof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6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D.7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B.9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028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A0287C4A-6AD4-C792-B047-7A7B975D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8" y="361266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06DD59CF-F6E7-B182-2061-9FD34CB5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4" y="357029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201374BC-1F42-EB3F-43FF-61010BF7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00" y="352792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AA2C55F4-66E4-8F30-5EE5-A5B5766E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2" y="361265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707F549A-8A0C-B4C8-620C-C521468D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5" y="969505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1A5EF4EA-E95E-B52C-427A-FDF17B94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01" y="957446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926CA06D-9177-8EEE-9B74-25056E97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78" y="932174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á Ba Đuôi: Đặc Tính Sinh Trưởng, Phân Loại Và Cách Nuôi">
            <a:extLst>
              <a:ext uri="{FF2B5EF4-FFF2-40B4-BE49-F238E27FC236}">
                <a16:creationId xmlns:a16="http://schemas.microsoft.com/office/drawing/2014/main" id="{2CE515A9-CB67-4FD2-4CF9-5CAC6422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96667" l="8541" r="89680">
                        <a14:foregroundMark x1="51601" y1="556" x2="51601" y2="556"/>
                        <a14:foregroundMark x1="58007" y1="76667" x2="58007" y2="76667"/>
                        <a14:foregroundMark x1="58007" y1="78333" x2="58007" y2="78333"/>
                        <a14:foregroundMark x1="57295" y1="80556" x2="57295" y2="80556"/>
                        <a14:foregroundMark x1="52669" y1="90000" x2="52669" y2="90000"/>
                        <a14:foregroundMark x1="46975" y1="93333" x2="46975" y2="93333"/>
                        <a14:foregroundMark x1="8541" y1="90556" x2="8541" y2="90556"/>
                        <a14:foregroundMark x1="49822" y1="96667" x2="49822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19" y="953776"/>
            <a:ext cx="871775" cy="5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0108C5-49E0-84F5-D31A-7D9F6932A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762523" y="9744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31" y="352449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D.9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10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C.6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0F7AD9-B683-616D-5AA2-0150E0D5F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12" y="338841"/>
            <a:ext cx="781778" cy="542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CF523-CEEE-3641-49CE-23256B980F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54" y="338841"/>
            <a:ext cx="781778" cy="542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A84D8-C60A-2948-26EB-0F6F29C6E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28" y="340155"/>
            <a:ext cx="781778" cy="542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EF2D1-4B5D-3D26-6D5A-CC06AB96E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4" y="952765"/>
            <a:ext cx="781778" cy="542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30372-6B72-8238-118C-E6480186D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71" y="942069"/>
            <a:ext cx="781778" cy="542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F4C425-6076-A4A4-2ACA-83DE212E8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0" y="883056"/>
            <a:ext cx="781778" cy="542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E0982-17C6-D7CB-7D00-3E835D9674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27" y="911225"/>
            <a:ext cx="781778" cy="542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6050D3-B43A-BBBC-9D6E-FF3C92815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681314"/>
            <a:ext cx="781778" cy="542901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4E6113-4E03-5C44-7E80-5F251CCDB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03236" y="3388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75" y="69394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7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6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8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022140" y="386386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B.5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50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10E0785B-BB3C-0BFE-6FD4-B0E1DC4F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" y="314322"/>
            <a:ext cx="828429" cy="6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C8C2059A-EB49-4D65-4E2A-CA9962EF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57" y="314322"/>
            <a:ext cx="881562" cy="6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F8A443A3-F43A-DA19-DE98-2269B972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44" y="277429"/>
            <a:ext cx="930564" cy="7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9761E92C-FD80-F29C-86E2-C5651447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0" y="901128"/>
            <a:ext cx="930564" cy="7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84053830-49CC-0FDA-1446-0A0EB995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7" y="867793"/>
            <a:ext cx="930564" cy="7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AD4474D3-2EC5-108B-18AB-E4582ABC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79" y="886240"/>
            <a:ext cx="881562" cy="6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4A401943-FBF3-8F06-0FD8-C2C9E851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28" y="283465"/>
            <a:ext cx="888589" cy="6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3D0E597C-AC0C-EF1F-0A02-8877929A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32" y="847005"/>
            <a:ext cx="914198" cy="68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ơn 147.800 Con ếch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F47E519C-239B-16C3-874D-D01E8036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94359" l="9653" r="89961">
                        <a14:foregroundMark x1="57529" y1="90256" x2="57529" y2="90256"/>
                        <a14:foregroundMark x1="85714" y1="92821" x2="85714" y2="92821"/>
                        <a14:foregroundMark x1="89961" y1="94359" x2="89961" y2="9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11" y="820231"/>
            <a:ext cx="914199" cy="6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E80008B5-2B56-F412-1004-7902D4C9F092}"/>
              </a:ext>
            </a:extLst>
          </p:cNvPr>
          <p:cNvSpPr/>
          <p:nvPr/>
        </p:nvSpPr>
        <p:spPr>
          <a:xfrm flipH="1">
            <a:off x="2642077" y="855709"/>
            <a:ext cx="403244" cy="785345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0567DA5C-306A-720B-AB3B-B95DB5D088FB}"/>
              </a:ext>
            </a:extLst>
          </p:cNvPr>
          <p:cNvSpPr/>
          <p:nvPr/>
        </p:nvSpPr>
        <p:spPr>
          <a:xfrm flipH="1">
            <a:off x="3469102" y="847005"/>
            <a:ext cx="403244" cy="785345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0A530C-B99F-0D4C-6014-E16B018F8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64353" y="2270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02" y="98811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D.6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A.7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B.5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C.4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3074" name="Picture 2" descr="Vector bạch tuộc con - Free.Vector6.com">
            <a:extLst>
              <a:ext uri="{FF2B5EF4-FFF2-40B4-BE49-F238E27FC236}">
                <a16:creationId xmlns:a16="http://schemas.microsoft.com/office/drawing/2014/main" id="{BCE7F002-CEF7-89A8-8DC1-97EF398F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" y="541355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ctor bạch tuộc con - Free.Vector6.com">
            <a:extLst>
              <a:ext uri="{FF2B5EF4-FFF2-40B4-BE49-F238E27FC236}">
                <a16:creationId xmlns:a16="http://schemas.microsoft.com/office/drawing/2014/main" id="{64D16958-862A-7762-7D3A-67A95F22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9" y="172279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ector bạch tuộc con - Free.Vector6.com">
            <a:extLst>
              <a:ext uri="{FF2B5EF4-FFF2-40B4-BE49-F238E27FC236}">
                <a16:creationId xmlns:a16="http://schemas.microsoft.com/office/drawing/2014/main" id="{7F78F9E1-F253-6046-8B74-7A67DA90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7" y="840869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ector bạch tuộc con - Free.Vector6.com">
            <a:extLst>
              <a:ext uri="{FF2B5EF4-FFF2-40B4-BE49-F238E27FC236}">
                <a16:creationId xmlns:a16="http://schemas.microsoft.com/office/drawing/2014/main" id="{B184ACC6-2452-6430-E959-4AA91FC4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44" y="826982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ector bạch tuộc con - Free.Vector6.com">
            <a:extLst>
              <a:ext uri="{FF2B5EF4-FFF2-40B4-BE49-F238E27FC236}">
                <a16:creationId xmlns:a16="http://schemas.microsoft.com/office/drawing/2014/main" id="{082A78E8-CB3D-6B34-8BD2-D8A1A246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8" y="842558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ctor bạch tuộc con - Free.Vector6.com">
            <a:extLst>
              <a:ext uri="{FF2B5EF4-FFF2-40B4-BE49-F238E27FC236}">
                <a16:creationId xmlns:a16="http://schemas.microsoft.com/office/drawing/2014/main" id="{93CCF7F7-7F15-0FFC-FDB7-447CE4BB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17" y="840869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ctor bạch tuộc con - Free.Vector6.com">
            <a:extLst>
              <a:ext uri="{FF2B5EF4-FFF2-40B4-BE49-F238E27FC236}">
                <a16:creationId xmlns:a16="http://schemas.microsoft.com/office/drawing/2014/main" id="{5A75E740-B8AB-8743-666C-B758F35D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16" y="217282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ector bạch tuộc con - Free.Vector6.com">
            <a:extLst>
              <a:ext uri="{FF2B5EF4-FFF2-40B4-BE49-F238E27FC236}">
                <a16:creationId xmlns:a16="http://schemas.microsoft.com/office/drawing/2014/main" id="{284112D1-47AF-30B5-D284-8873977F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09" y="252319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ctor bạch tuộc con - Free.Vector6.com">
            <a:extLst>
              <a:ext uri="{FF2B5EF4-FFF2-40B4-BE49-F238E27FC236}">
                <a16:creationId xmlns:a16="http://schemas.microsoft.com/office/drawing/2014/main" id="{A42C1D36-97BE-AE99-7E71-FFE6F52C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96" y="229943"/>
            <a:ext cx="1344893" cy="8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BC29E5C0-EFCE-AAF3-4CA4-1E6AD1418F4B}"/>
              </a:ext>
            </a:extLst>
          </p:cNvPr>
          <p:cNvSpPr/>
          <p:nvPr/>
        </p:nvSpPr>
        <p:spPr>
          <a:xfrm>
            <a:off x="546675" y="575747"/>
            <a:ext cx="359970" cy="74459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1143CD61-EFB1-6A57-A4E9-E3A944ED58C7}"/>
              </a:ext>
            </a:extLst>
          </p:cNvPr>
          <p:cNvSpPr/>
          <p:nvPr/>
        </p:nvSpPr>
        <p:spPr>
          <a:xfrm>
            <a:off x="1308863" y="839661"/>
            <a:ext cx="359970" cy="74459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2B70E3EE-9D56-4C48-FDE5-7211320A4E2F}"/>
              </a:ext>
            </a:extLst>
          </p:cNvPr>
          <p:cNvSpPr/>
          <p:nvPr/>
        </p:nvSpPr>
        <p:spPr>
          <a:xfrm>
            <a:off x="1234089" y="181825"/>
            <a:ext cx="359970" cy="74459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1F8320-2551-868E-5743-480D73683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94576" y="5886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47" y="4102836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68" y="612930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8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3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4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098" name="Picture 2" descr="SÒ ĐIỆP NHẬT NGUYÊN CON SỐNG">
            <a:extLst>
              <a:ext uri="{FF2B5EF4-FFF2-40B4-BE49-F238E27FC236}">
                <a16:creationId xmlns:a16="http://schemas.microsoft.com/office/drawing/2014/main" id="{7F60AF5F-859A-2C6B-3364-AA91F70F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9" y="314322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Ò ĐIỆP NHẬT NGUYÊN CON SỐNG">
            <a:extLst>
              <a:ext uri="{FF2B5EF4-FFF2-40B4-BE49-F238E27FC236}">
                <a16:creationId xmlns:a16="http://schemas.microsoft.com/office/drawing/2014/main" id="{F70B3649-1592-1031-3753-C3CEB363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8" y="945653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Ò ĐIỆP NHẬT NGUYÊN CON SỐNG">
            <a:extLst>
              <a:ext uri="{FF2B5EF4-FFF2-40B4-BE49-F238E27FC236}">
                <a16:creationId xmlns:a16="http://schemas.microsoft.com/office/drawing/2014/main" id="{77B8A165-BF0F-80FC-5B40-6FA9AEC6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81" y="938471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Ò ĐIỆP NHẬT NGUYÊN CON SỐNG">
            <a:extLst>
              <a:ext uri="{FF2B5EF4-FFF2-40B4-BE49-F238E27FC236}">
                <a16:creationId xmlns:a16="http://schemas.microsoft.com/office/drawing/2014/main" id="{706A5B8C-E74E-926D-3991-280A6677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33" y="279050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Ò ĐIỆP NHẬT NGUYÊN CON SỐNG">
            <a:extLst>
              <a:ext uri="{FF2B5EF4-FFF2-40B4-BE49-F238E27FC236}">
                <a16:creationId xmlns:a16="http://schemas.microsoft.com/office/drawing/2014/main" id="{1284C9E9-139D-C052-D512-FDE3336A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7" y="908364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Ò ĐIỆP NHẬT NGUYÊN CON SỐNG">
            <a:extLst>
              <a:ext uri="{FF2B5EF4-FFF2-40B4-BE49-F238E27FC236}">
                <a16:creationId xmlns:a16="http://schemas.microsoft.com/office/drawing/2014/main" id="{E9B80891-97DD-647C-874D-5F834718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83" y="884498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Ò ĐIỆP NHẬT NGUYÊN CON SỐNG">
            <a:extLst>
              <a:ext uri="{FF2B5EF4-FFF2-40B4-BE49-F238E27FC236}">
                <a16:creationId xmlns:a16="http://schemas.microsoft.com/office/drawing/2014/main" id="{F236B150-2D64-CC93-5347-9B119D2B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1" y="302491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Ò ĐIỆP NHẬT NGUYÊN CON SỐNG">
            <a:extLst>
              <a:ext uri="{FF2B5EF4-FFF2-40B4-BE49-F238E27FC236}">
                <a16:creationId xmlns:a16="http://schemas.microsoft.com/office/drawing/2014/main" id="{CE010E22-45C8-755E-757F-7CA7129D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94" y="317307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Ò ĐIỆP NHẬT NGUYÊN CON SỐNG">
            <a:extLst>
              <a:ext uri="{FF2B5EF4-FFF2-40B4-BE49-F238E27FC236}">
                <a16:creationId xmlns:a16="http://schemas.microsoft.com/office/drawing/2014/main" id="{A0D0CBF7-1E31-6A28-7761-1D0F6DDF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1" b="94898" l="9728" r="89494">
                        <a14:foregroundMark x1="45525" y1="3061" x2="45525" y2="3061"/>
                        <a14:foregroundMark x1="46304" y1="89286" x2="46304" y2="89286"/>
                        <a14:foregroundMark x1="47082" y1="94898" x2="47082" y2="9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04" y="340383"/>
            <a:ext cx="855231" cy="6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1779209-7789-E27F-8896-DCC3CC8127D9}"/>
              </a:ext>
            </a:extLst>
          </p:cNvPr>
          <p:cNvSpPr/>
          <p:nvPr/>
        </p:nvSpPr>
        <p:spPr>
          <a:xfrm flipH="1">
            <a:off x="3330346" y="724368"/>
            <a:ext cx="252853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56FDF412-1D95-EE56-D23A-AF7639EED4C4}"/>
              </a:ext>
            </a:extLst>
          </p:cNvPr>
          <p:cNvSpPr/>
          <p:nvPr/>
        </p:nvSpPr>
        <p:spPr>
          <a:xfrm flipH="1">
            <a:off x="2520668" y="743070"/>
            <a:ext cx="252853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91FCE13E-65A2-4B02-3214-8BE2D6415D2E}"/>
              </a:ext>
            </a:extLst>
          </p:cNvPr>
          <p:cNvSpPr/>
          <p:nvPr/>
        </p:nvSpPr>
        <p:spPr>
          <a:xfrm flipH="1">
            <a:off x="1717655" y="783633"/>
            <a:ext cx="252853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C044AC4D-9F36-E64D-22A8-D8D6FCD9E68E}"/>
              </a:ext>
            </a:extLst>
          </p:cNvPr>
          <p:cNvSpPr/>
          <p:nvPr/>
        </p:nvSpPr>
        <p:spPr>
          <a:xfrm flipH="1">
            <a:off x="900422" y="807390"/>
            <a:ext cx="252853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BA4EFB-A198-3F8F-1CB0-DD15928B3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46682" y="18539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56" y="862011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A.9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47" y="774381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644576" y="200210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C.8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D.7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B.10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" name="AutoShape 2" descr="Con Tôm - Tôm tươi - CleanPNG / KissPNG">
            <a:extLst>
              <a:ext uri="{FF2B5EF4-FFF2-40B4-BE49-F238E27FC236}">
                <a16:creationId xmlns:a16="http://schemas.microsoft.com/office/drawing/2014/main" id="{88C9A4B0-56B6-97F6-DE85-E18642A01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47CC09E6-3F0C-D523-21CC-2DB21B88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349771" y="851409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F5C4A679-933A-91BC-424A-960D8C1B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221185" y="376363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A8622392-70F3-D44A-528F-BB3D1CD1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1103935" y="727715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63C4F77F-EA74-2EA9-B06A-750FCDB2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1051068" y="232433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56F2B97A-3E0F-6256-9B68-02D99230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1925177" y="753448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631C031F-1DD3-488F-D886-6C3DC8E727C1}"/>
              </a:ext>
            </a:extLst>
          </p:cNvPr>
          <p:cNvSpPr/>
          <p:nvPr/>
        </p:nvSpPr>
        <p:spPr>
          <a:xfrm>
            <a:off x="2832154" y="40481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020047-5FE0-CCA7-5250-77E2AA03FF6A}"/>
              </a:ext>
            </a:extLst>
          </p:cNvPr>
          <p:cNvSpPr/>
          <p:nvPr/>
        </p:nvSpPr>
        <p:spPr>
          <a:xfrm>
            <a:off x="3921984" y="403238"/>
            <a:ext cx="232641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10223559-C5C4-BE30-B34E-01C2109C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1903907" y="245783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1677F861-BCD5-480A-09DD-0B55C04E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5192016" y="506129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92B9E9CA-7AF1-FE18-6EA5-EE974083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4484400" y="445993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ỹ thuật nuôi tôm hùm nước ngọt năng suất cao - BCC Aqua">
            <a:extLst>
              <a:ext uri="{FF2B5EF4-FFF2-40B4-BE49-F238E27FC236}">
                <a16:creationId xmlns:a16="http://schemas.microsoft.com/office/drawing/2014/main" id="{C87BD4F1-B2A7-A07E-044C-953FEE6C8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960">
            <a:off x="3846582" y="469054"/>
            <a:ext cx="1045033" cy="7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1CBAC9-F345-07E8-B270-71B0C0372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49565" y="14745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9" y="365781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53" y="1144648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D.9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45" y="567868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39000" y="-85767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A.6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B.7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C.10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1C6D83F-B92C-85A4-5597-37BC25FCB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9" y="994382"/>
            <a:ext cx="781778" cy="542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8CA28-E2CA-25B4-8F66-2703BA562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72" y="958109"/>
            <a:ext cx="781778" cy="542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B1F78-5027-16E6-221B-B77E1CC84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18" y="994381"/>
            <a:ext cx="781778" cy="542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FB7AFC-A066-900E-6AAB-21E6DBF48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74" y="408012"/>
            <a:ext cx="781778" cy="542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F6710-47F6-F9FE-31FE-4ACFBA40E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42" y="392647"/>
            <a:ext cx="781778" cy="542901"/>
          </a:xfrm>
          <a:prstGeom prst="rect">
            <a:avLst/>
          </a:prstGeom>
        </p:spPr>
      </p:pic>
      <p:sp>
        <p:nvSpPr>
          <p:cNvPr id="12" name="Plus Sign 11">
            <a:extLst>
              <a:ext uri="{FF2B5EF4-FFF2-40B4-BE49-F238E27FC236}">
                <a16:creationId xmlns:a16="http://schemas.microsoft.com/office/drawing/2014/main" id="{98B33D14-26BF-62C8-D0D6-7DDEB9BA064A}"/>
              </a:ext>
            </a:extLst>
          </p:cNvPr>
          <p:cNvSpPr/>
          <p:nvPr/>
        </p:nvSpPr>
        <p:spPr>
          <a:xfrm>
            <a:off x="3262201" y="619429"/>
            <a:ext cx="722379" cy="66296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EC71A9-8D12-94D4-9763-8A09A33F6D1A}"/>
              </a:ext>
            </a:extLst>
          </p:cNvPr>
          <p:cNvSpPr/>
          <p:nvPr/>
        </p:nvSpPr>
        <p:spPr>
          <a:xfrm>
            <a:off x="3938759" y="260271"/>
            <a:ext cx="3223686" cy="10221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400E71-F870-BC07-D381-298F1D5D1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24" y="766347"/>
            <a:ext cx="781778" cy="542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01E618-003D-1EA4-04DA-A9BE55E7F3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64" y="353282"/>
            <a:ext cx="781778" cy="542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EB2DFD-47DA-1214-51D0-AA21B8160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99" y="251261"/>
            <a:ext cx="781778" cy="542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5039E2-92E3-EF7E-400F-E4B348F13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60" y="457952"/>
            <a:ext cx="781778" cy="542901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119D37-1F61-7187-75BC-87F6055C9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91276" y="1588587"/>
            <a:ext cx="420972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56" y="1516984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71" y="120396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A.9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14" y="770104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179095" y="202454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C.10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D.7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B.8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7170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7CAD252C-F699-DE7D-C216-8149A05C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8" y="359390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3D891903-15CB-38E8-9E9E-D67E3037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9" y="793450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0C3F2911-AB9B-96CA-4EEA-420BD230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32" y="303943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E6FBF2F1-8D9B-4DFB-4DDD-9F990F55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18" y="819827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95EAADD9-8C5C-8C83-15A0-7DED7C8D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38" y="770104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D7977C54-7958-A6A2-B3D8-F175D3E2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58" y="583250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6B8EAE42-9273-DDAD-DF61-66C565C4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794">
            <a:off x="2448264" y="304045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5C8B13ED-FC1A-E4D7-FA27-9AE7FDF8E859}"/>
              </a:ext>
            </a:extLst>
          </p:cNvPr>
          <p:cNvSpPr/>
          <p:nvPr/>
        </p:nvSpPr>
        <p:spPr>
          <a:xfrm>
            <a:off x="4101904" y="697896"/>
            <a:ext cx="575274" cy="5429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531709-8429-2358-CE71-414839E99921}"/>
              </a:ext>
            </a:extLst>
          </p:cNvPr>
          <p:cNvSpPr/>
          <p:nvPr/>
        </p:nvSpPr>
        <p:spPr>
          <a:xfrm>
            <a:off x="4673546" y="320953"/>
            <a:ext cx="241305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39761B92-0358-0DE2-159F-649D2E92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794">
            <a:off x="4988344" y="451460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á Heo - Minh họa về một con cá heo - CleanPNG / KissPNG">
            <a:extLst>
              <a:ext uri="{FF2B5EF4-FFF2-40B4-BE49-F238E27FC236}">
                <a16:creationId xmlns:a16="http://schemas.microsoft.com/office/drawing/2014/main" id="{07C21C03-66B2-1A9B-20CA-7BC4682C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706" l="9274" r="91129">
                        <a14:foregroundMark x1="72984" y1="0" x2="72984" y2="0"/>
                        <a14:foregroundMark x1="91129" y1="16176" x2="91129" y2="16176"/>
                        <a14:foregroundMark x1="12903" y1="89706" x2="12903" y2="89706"/>
                        <a14:foregroundMark x1="30645" y1="89706" x2="30645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794">
            <a:off x="5736865" y="532120"/>
            <a:ext cx="847524" cy="6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8F596D-B4B2-AE0F-317B-E44BFFCD8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86356" y="15926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161</Words>
  <Application>Microsoft Office PowerPoint</Application>
  <PresentationFormat>On-screen Show (16:9)</PresentationFormat>
  <Paragraphs>55</Paragraphs>
  <Slides>12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43</cp:revision>
  <dcterms:created xsi:type="dcterms:W3CDTF">2018-01-14T04:30:44Z</dcterms:created>
  <dcterms:modified xsi:type="dcterms:W3CDTF">2025-03-10T13:40:57Z</dcterms:modified>
</cp:coreProperties>
</file>