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123" initials="A" lastIdx="2" clrIdx="0">
    <p:extLst>
      <p:ext uri="{19B8F6BF-5375-455C-9EA6-DF929625EA0E}">
        <p15:presenceInfo xmlns:p15="http://schemas.microsoft.com/office/powerpoint/2012/main" userId="Admin12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80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30T16:49:39.54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30T16:53:45.582" idx="2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05EA3-FCFD-4433-B21A-10185A353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7B83F-C5A8-4439-A82C-310E899FC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162C4-5FD1-46E7-8BDF-FD617C049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58181-B453-4DA8-B19D-23711E249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0A3B2-8F51-479F-93B9-3827E927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2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F6D3-5D3A-468C-AB60-6F5D8337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8609D-14F6-43FE-B5A2-B1939E222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BFDE7-3027-41B2-81C5-C744DE08B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C6318-9E6C-4D12-A698-B6A6919B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4CB50-820A-4837-8EE1-98D229E46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8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B7473-0F98-418C-8F54-416276B98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A0BBB-F5A7-4B20-AC4C-F49BFDAB6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44D07-2C55-48FD-AC60-E871BB66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3AD08-E349-483C-B384-9F1B31C7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26C2C-5999-477A-A2DA-249E4FE9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3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F375-EB04-4DDB-8ECB-7F1949AE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97406-D942-48B4-8C87-0767A43E3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3D6BC-6120-44EF-849C-98AB6B9E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D3682-C67A-4187-961E-A6CE3880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FFAB2-5D64-4923-9E20-F2F2A368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3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60641-B4A3-4E5C-9CF2-69FC5827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58844-FEAE-45FC-90A0-74FBDAABD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04177-BFA5-4E18-A03B-45CB7E055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70BC-60CB-445C-B3C6-B01C94475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ABD07-B05B-4569-B82A-4A1E41AD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E1C4-745D-4595-B3DA-A9BC9A65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546AE-D467-4427-80A0-F3BDEC687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E1A403-18B3-465A-8621-3F956FD1A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F0199-9CEB-40E9-9801-6EDD024B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441BB-B4D2-4741-B2EA-D0F9D5095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10CE9-0E47-4DA8-B553-3CD37829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61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7423-4300-4C54-B1E3-64F4316A2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5D548-150B-43F7-BD71-7A6D2A148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CC2D3-48FC-46DD-A75E-7E6D1DCFB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3A2F9-C642-44A9-A2E9-78DEF142DC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EDC4A-E2F9-419B-96E7-BCE36E8EF2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A0684C-502B-4199-A4DE-8A8FEAC6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EEC2CA-012F-45E7-A0DF-E5131061C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65690-6AD0-4FCA-9BDF-6FD460E16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68B9-993D-4CF7-B9E6-1AEEAF681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7E13B-7987-441E-9A6F-1C636DA8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ADBC2-F6FC-4B22-BE3A-D2B7D48A3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7C8AD-206C-4E62-97ED-08264065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1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4CA46-433C-4FB8-8303-1F4AD9DBA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562AD0-3262-4BE7-93A8-C7358042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55FA7-1374-4A40-80F0-CFC5014A6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1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EBC3-34B7-454C-ACA4-37260767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055B4-2C92-4C2F-9387-15E07CDE2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9E2F1-0292-47EA-A37F-B3976EC18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D19FB-04E7-4AC9-8CB3-5280906A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DE79F-670D-45A9-9DB4-986CEF3F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5795E-CB8E-42A2-A19B-230E3236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6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F072-5CBB-4F83-885A-9CEDF2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353CFD-DAB0-4B63-AF7F-36C036695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0DD40-7A58-4F45-AA95-BCD584EE6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0D1BB-2A50-42DF-A046-4A8C869B8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01643-E430-4A07-817A-711378F8B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7FACF-EEF1-4575-8D12-0F9F74CF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3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ABB687-2623-4426-9B27-2CC3E223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98A7E-8A46-43AC-91D1-4DA609FCC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BC42-CD4D-4F4B-862F-5E376F391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5C3A-6A22-4B3F-B3F0-CC81CA864D5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ED4D0-877E-46C9-8C86-EA4FFB912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92B99-0A9D-47AA-ADEC-5EA6A2E50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80E24-47BF-44CF-86A9-3E12AF440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9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7.xml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image" Target="../media/image4.png"/><Relationship Id="rId9" Type="http://schemas.openxmlformats.org/officeDocument/2006/relationships/comments" Target="../comments/commen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079C7A-3629-4604-9D25-4C6D0CC840AA}"/>
              </a:ext>
            </a:extLst>
          </p:cNvPr>
          <p:cNvSpPr txBox="1"/>
          <p:nvPr/>
        </p:nvSpPr>
        <p:spPr>
          <a:xfrm>
            <a:off x="2105025" y="1600200"/>
            <a:ext cx="8239125" cy="286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SÁNG</a:t>
            </a:r>
          </a:p>
          <a:p>
            <a:pPr algn="ctr">
              <a:lnSpc>
                <a:spcPct val="114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CHUYỆN VỀ NGHỀ NÔNG  </a:t>
            </a:r>
          </a:p>
          <a:p>
            <a:pPr algn="ctr">
              <a:lnSpc>
                <a:spcPct val="114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12-15P</a:t>
            </a:r>
          </a:p>
          <a:p>
            <a:pPr algn="ctr">
              <a:lnSpc>
                <a:spcPct val="114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6528519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216AC-1A9D-45DB-A388-04F9C2C1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126">
            <a:hlinkClick r:id="" action="ppaction://media"/>
            <a:extLst>
              <a:ext uri="{FF2B5EF4-FFF2-40B4-BE49-F238E27FC236}">
                <a16:creationId xmlns:a16="http://schemas.microsoft.com/office/drawing/2014/main" id="{EFAE3E6E-6F6D-404C-905F-EE31827F8FE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229350"/>
          </a:xfrm>
        </p:spPr>
      </p:pic>
    </p:spTree>
    <p:extLst>
      <p:ext uri="{BB962C8B-B14F-4D97-AF65-F5344CB8AC3E}">
        <p14:creationId xmlns:p14="http://schemas.microsoft.com/office/powerpoint/2010/main" val="142353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9E939-0DFF-4560-8A25-EC1E8A812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nghề nông">
            <a:hlinkClick r:id="" action="ppaction://media"/>
            <a:extLst>
              <a:ext uri="{FF2B5EF4-FFF2-40B4-BE49-F238E27FC236}">
                <a16:creationId xmlns:a16="http://schemas.microsoft.com/office/drawing/2014/main" id="{2551C42B-8EB0-4AC1-A390-ED83EC2926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96025"/>
          </a:xfrm>
        </p:spPr>
      </p:pic>
    </p:spTree>
    <p:extLst>
      <p:ext uri="{BB962C8B-B14F-4D97-AF65-F5344CB8AC3E}">
        <p14:creationId xmlns:p14="http://schemas.microsoft.com/office/powerpoint/2010/main" val="1934961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0B6B3D-8E5B-4354-B036-E8F9F5DEA9ED}"/>
              </a:ext>
            </a:extLst>
          </p:cNvPr>
          <p:cNvSpPr txBox="1"/>
          <p:nvPr/>
        </p:nvSpPr>
        <p:spPr>
          <a:xfrm>
            <a:off x="3619500" y="298232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Icon hộp quà | Canva">
            <a:hlinkClick r:id="rId3" action="ppaction://hlinksldjump"/>
            <a:extLst>
              <a:ext uri="{FF2B5EF4-FFF2-40B4-BE49-F238E27FC236}">
                <a16:creationId xmlns:a16="http://schemas.microsoft.com/office/drawing/2014/main" id="{CC1102D1-DD82-45F6-95BC-0581226D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408178"/>
            <a:ext cx="2847975" cy="286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E938D0-F5F4-44DF-A127-EBBAA54D6112}"/>
              </a:ext>
            </a:extLst>
          </p:cNvPr>
          <p:cNvSpPr txBox="1"/>
          <p:nvPr/>
        </p:nvSpPr>
        <p:spPr>
          <a:xfrm>
            <a:off x="962025" y="3629025"/>
            <a:ext cx="11334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35AE8F70-F677-45D9-91E3-2E9ABFC495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51" t="10121" r="13250" b="12520"/>
          <a:stretch/>
        </p:blipFill>
        <p:spPr>
          <a:xfrm>
            <a:off x="4429126" y="2220582"/>
            <a:ext cx="3065864" cy="32355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B05B66-D5AC-4820-ADCF-E8E5A216442C}"/>
              </a:ext>
            </a:extLst>
          </p:cNvPr>
          <p:cNvSpPr txBox="1"/>
          <p:nvPr/>
        </p:nvSpPr>
        <p:spPr>
          <a:xfrm>
            <a:off x="1952624" y="5221511"/>
            <a:ext cx="697697" cy="44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176CE133-9214-4727-8AB4-76425AEEE5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556" t="21566" r="15333" b="10434"/>
          <a:stretch/>
        </p:blipFill>
        <p:spPr>
          <a:xfrm>
            <a:off x="677462" y="2602672"/>
            <a:ext cx="3065863" cy="2958431"/>
          </a:xfrm>
          <a:prstGeom prst="rect">
            <a:avLst/>
          </a:prstGeom>
        </p:spPr>
      </p:pic>
      <p:sp>
        <p:nvSpPr>
          <p:cNvPr id="4" name="Action Button: Go to End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82FF14-A648-42BD-A138-F11674AADBBB}"/>
              </a:ext>
            </a:extLst>
          </p:cNvPr>
          <p:cNvSpPr/>
          <p:nvPr/>
        </p:nvSpPr>
        <p:spPr>
          <a:xfrm>
            <a:off x="11608903" y="6390861"/>
            <a:ext cx="427383" cy="24847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004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Hộp Quà Màu đỏ Yếu Tố Lễ Hội Nơ Vàng Hình ảnh | Định dạng hình ảnh PSD  611701427| vn.lovepik.com">
            <a:extLst>
              <a:ext uri="{FF2B5EF4-FFF2-40B4-BE49-F238E27FC236}">
                <a16:creationId xmlns:a16="http://schemas.microsoft.com/office/drawing/2014/main" id="{0C872F33-9434-45BF-9836-D31CAD3926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9A435A-BE42-4D99-A069-D4417B73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63" y="2634522"/>
            <a:ext cx="3158643" cy="3265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1BF187-3226-4EA8-B597-81A777A4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46" t="6309" r="17603" b="6946"/>
          <a:stretch/>
        </p:blipFill>
        <p:spPr>
          <a:xfrm>
            <a:off x="5324475" y="371474"/>
            <a:ext cx="2876550" cy="3895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90DC9D-0FFF-4BDC-925C-8B2028BF81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25" t="15975" r="8945" b="15016"/>
          <a:stretch/>
        </p:blipFill>
        <p:spPr>
          <a:xfrm>
            <a:off x="8384195" y="3229555"/>
            <a:ext cx="3356833" cy="2837870"/>
          </a:xfrm>
          <a:prstGeom prst="rect">
            <a:avLst/>
          </a:prstGeom>
        </p:spPr>
      </p:pic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AEF83FC-9D74-451C-B4D4-D1B1504ED7F6}"/>
              </a:ext>
            </a:extLst>
          </p:cNvPr>
          <p:cNvSpPr/>
          <p:nvPr/>
        </p:nvSpPr>
        <p:spPr>
          <a:xfrm>
            <a:off x="221781" y="6067425"/>
            <a:ext cx="427382" cy="4075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4949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FEDB5-7A94-44CC-841A-964A509D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  <a:extLst>
              <a:ext uri="{FF2B5EF4-FFF2-40B4-BE49-F238E27FC236}">
                <a16:creationId xmlns:a16="http://schemas.microsoft.com/office/drawing/2014/main" id="{C80FE149-C154-441E-8121-89F0B7AD7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04" y="1"/>
            <a:ext cx="12069121" cy="6802074"/>
          </a:xfrm>
          <a:prstGeom prst="rect">
            <a:avLst/>
          </a:prstGeom>
        </p:spPr>
      </p:pic>
      <p:sp>
        <p:nvSpPr>
          <p:cNvPr id="5" name="Action Button: Go Back or Previous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2CA5DE7-1918-49A7-AA4F-822F5F6C4471}"/>
              </a:ext>
            </a:extLst>
          </p:cNvPr>
          <p:cNvSpPr/>
          <p:nvPr/>
        </p:nvSpPr>
        <p:spPr>
          <a:xfrm>
            <a:off x="104775" y="5874026"/>
            <a:ext cx="556592" cy="5702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18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A7E3-2A80-431F-9A18-4C7C1B65C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hlinkClick r:id="rId2" action="ppaction://hlinksldjump"/>
            <a:extLst>
              <a:ext uri="{FF2B5EF4-FFF2-40B4-BE49-F238E27FC236}">
                <a16:creationId xmlns:a16="http://schemas.microsoft.com/office/drawing/2014/main" id="{6F6B53EE-BD76-4521-89FA-72E396A17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Action Button: Go Back or Previous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09DB823-A299-47DA-8DFF-C81DE7F9792E}"/>
              </a:ext>
            </a:extLst>
          </p:cNvPr>
          <p:cNvSpPr/>
          <p:nvPr/>
        </p:nvSpPr>
        <p:spPr>
          <a:xfrm>
            <a:off x="178904" y="5953539"/>
            <a:ext cx="487017" cy="556591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66106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30</Words>
  <Application>Microsoft Office PowerPoint</Application>
  <PresentationFormat>Widescreen</PresentationFormat>
  <Paragraphs>6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Admin123</dc:creator>
  <cp:lastModifiedBy>Admin123</cp:lastModifiedBy>
  <cp:revision>20</cp:revision>
  <dcterms:created xsi:type="dcterms:W3CDTF">2025-11-27T12:49:44Z</dcterms:created>
  <dcterms:modified xsi:type="dcterms:W3CDTF">2025-12-11T01:59:08Z</dcterms:modified>
</cp:coreProperties>
</file>