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32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9" r:id="rId12"/>
    <p:sldId id="265" r:id="rId13"/>
    <p:sldId id="280" r:id="rId14"/>
    <p:sldId id="266" r:id="rId15"/>
    <p:sldId id="267" r:id="rId16"/>
    <p:sldId id="268" r:id="rId17"/>
    <p:sldId id="269" r:id="rId18"/>
    <p:sldId id="270" r:id="rId19"/>
    <p:sldId id="323" r:id="rId20"/>
    <p:sldId id="321" r:id="rId21"/>
    <p:sldId id="284" r:id="rId22"/>
    <p:sldId id="296" r:id="rId23"/>
    <p:sldId id="297" r:id="rId24"/>
    <p:sldId id="301" r:id="rId25"/>
    <p:sldId id="319" r:id="rId26"/>
    <p:sldId id="318" r:id="rId27"/>
    <p:sldId id="326" r:id="rId28"/>
    <p:sldId id="276" r:id="rId29"/>
    <p:sldId id="278" r:id="rId30"/>
  </p:sldIdLst>
  <p:sldSz cx="18288000" cy="10287000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Garamond" panose="02020404030301010803" pitchFamily="18" charset="0"/>
      <p:regular r:id="rId35"/>
      <p:bold r:id="rId36"/>
      <p:italic r:id="rId37"/>
    </p:embeddedFont>
    <p:embeddedFont>
      <p:font typeface="Finger Paint" panose="020B0604020202020204" charset="0"/>
      <p:regular r:id="rId38"/>
    </p:embeddedFont>
    <p:embeddedFont>
      <p:font typeface="VNI Cooper" panose="020B0604020202020204" charset="0"/>
      <p:bold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455" autoAdjust="0"/>
  </p:normalViewPr>
  <p:slideViewPr>
    <p:cSldViewPr>
      <p:cViewPr varScale="1">
        <p:scale>
          <a:sx n="48" d="100"/>
          <a:sy n="48" d="100"/>
        </p:scale>
        <p:origin x="66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362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45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7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22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530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350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10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1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4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25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727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107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27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299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21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00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936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8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9.svg"/><Relationship Id="rId9" Type="http://schemas.openxmlformats.org/officeDocument/2006/relationships/image" Target="../media/image14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21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5.png"/><Relationship Id="rId2" Type="http://schemas.microsoft.com/office/2007/relationships/media" Target="../media/media7.mp4"/><Relationship Id="rId16" Type="http://schemas.openxmlformats.org/officeDocument/2006/relationships/image" Target="../media/image21.svg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6.sv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2.sv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2.svg"/><Relationship Id="rId17" Type="http://schemas.openxmlformats.org/officeDocument/2006/relationships/image" Target="../media/image21.svg"/><Relationship Id="rId2" Type="http://schemas.microsoft.com/office/2007/relationships/media" Target="../media/media6.mp4"/><Relationship Id="rId16" Type="http://schemas.openxmlformats.org/officeDocument/2006/relationships/image" Target="../media/image15.png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7.jpeg"/><Relationship Id="rId9" Type="http://schemas.openxmlformats.org/officeDocument/2006/relationships/image" Target="../media/image18.svg"/><Relationship Id="rId1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png"/><Relationship Id="rId15" Type="http://schemas.openxmlformats.org/officeDocument/2006/relationships/image" Target="../media/image27.jpe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2.svg"/><Relationship Id="rId17" Type="http://schemas.openxmlformats.org/officeDocument/2006/relationships/image" Target="../media/image21.svg"/><Relationship Id="rId2" Type="http://schemas.openxmlformats.org/officeDocument/2006/relationships/video" Target="../media/media7.mp4"/><Relationship Id="rId16" Type="http://schemas.openxmlformats.org/officeDocument/2006/relationships/image" Target="../media/image15.png"/><Relationship Id="rId1" Type="http://schemas.microsoft.com/office/2007/relationships/media" Target="../media/media7.mp4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7.jpeg"/><Relationship Id="rId9" Type="http://schemas.openxmlformats.org/officeDocument/2006/relationships/image" Target="../media/image18.svg"/><Relationship Id="rId1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png"/><Relationship Id="rId15" Type="http://schemas.openxmlformats.org/officeDocument/2006/relationships/image" Target="../media/image29.jpe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audio" Target="../media/media8.wav"/><Relationship Id="rId16" Type="http://schemas.openxmlformats.org/officeDocument/2006/relationships/image" Target="../media/image21.svg"/><Relationship Id="rId1" Type="http://schemas.microsoft.com/office/2007/relationships/media" Target="../media/media8.wav"/><Relationship Id="rId6" Type="http://schemas.openxmlformats.org/officeDocument/2006/relationships/image" Target="../media/image9.svg"/><Relationship Id="rId11" Type="http://schemas.openxmlformats.org/officeDocument/2006/relationships/image" Target="../media/image16.sv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2.sv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33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image" Target="../media/image32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9.mp3"/><Relationship Id="rId16" Type="http://schemas.openxmlformats.org/officeDocument/2006/relationships/image" Target="../media/image13.svg"/><Relationship Id="rId20" Type="http://schemas.openxmlformats.org/officeDocument/2006/relationships/image" Target="../media/image31.png"/><Relationship Id="rId1" Type="http://schemas.microsoft.com/office/2007/relationships/media" Target="../media/media9.mp3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6.sv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audio" Target="../media/media8.wav"/><Relationship Id="rId16" Type="http://schemas.openxmlformats.org/officeDocument/2006/relationships/image" Target="../media/image21.svg"/><Relationship Id="rId1" Type="http://schemas.microsoft.com/office/2007/relationships/media" Target="../media/media8.wav"/><Relationship Id="rId6" Type="http://schemas.openxmlformats.org/officeDocument/2006/relationships/image" Target="../media/image9.svg"/><Relationship Id="rId11" Type="http://schemas.openxmlformats.org/officeDocument/2006/relationships/image" Target="../media/image16.sv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2.sv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jpeg"/><Relationship Id="rId12" Type="http://schemas.openxmlformats.org/officeDocument/2006/relationships/image" Target="../media/image12.svg"/><Relationship Id="rId17" Type="http://schemas.openxmlformats.org/officeDocument/2006/relationships/image" Target="../media/image21.svg"/><Relationship Id="rId2" Type="http://schemas.openxmlformats.org/officeDocument/2006/relationships/video" Target="../media/media10.mp4"/><Relationship Id="rId16" Type="http://schemas.openxmlformats.org/officeDocument/2006/relationships/image" Target="../media/image15.png"/><Relationship Id="rId20" Type="http://schemas.openxmlformats.org/officeDocument/2006/relationships/image" Target="../media/image16.svg"/><Relationship Id="rId1" Type="http://schemas.microsoft.com/office/2007/relationships/media" Target="../media/media10.mp4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9.svg"/><Relationship Id="rId14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jpeg"/><Relationship Id="rId12" Type="http://schemas.openxmlformats.org/officeDocument/2006/relationships/image" Target="../media/image12.svg"/><Relationship Id="rId17" Type="http://schemas.openxmlformats.org/officeDocument/2006/relationships/image" Target="../media/image12.png"/><Relationship Id="rId2" Type="http://schemas.openxmlformats.org/officeDocument/2006/relationships/video" Target="../media/media11.mp4"/><Relationship Id="rId16" Type="http://schemas.openxmlformats.org/officeDocument/2006/relationships/image" Target="../media/image47.png"/><Relationship Id="rId1" Type="http://schemas.microsoft.com/office/2007/relationships/media" Target="../media/media11.mp4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9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jpeg"/><Relationship Id="rId12" Type="http://schemas.openxmlformats.org/officeDocument/2006/relationships/image" Target="../media/image12.svg"/><Relationship Id="rId17" Type="http://schemas.openxmlformats.org/officeDocument/2006/relationships/image" Target="../media/image16.svg"/><Relationship Id="rId2" Type="http://schemas.openxmlformats.org/officeDocument/2006/relationships/video" Target="../media/media12.mp4"/><Relationship Id="rId16" Type="http://schemas.openxmlformats.org/officeDocument/2006/relationships/image" Target="../media/image12.png"/><Relationship Id="rId1" Type="http://schemas.microsoft.com/office/2007/relationships/media" Target="../media/media12.mp4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48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9.svg"/><Relationship Id="rId14" Type="http://schemas.openxmlformats.org/officeDocument/2006/relationships/image" Target="../media/image2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jpeg"/><Relationship Id="rId12" Type="http://schemas.openxmlformats.org/officeDocument/2006/relationships/image" Target="../media/image12.svg"/><Relationship Id="rId17" Type="http://schemas.openxmlformats.org/officeDocument/2006/relationships/image" Target="../media/image49.png"/><Relationship Id="rId2" Type="http://schemas.openxmlformats.org/officeDocument/2006/relationships/video" Target="../media/media13.mp4"/><Relationship Id="rId16" Type="http://schemas.openxmlformats.org/officeDocument/2006/relationships/image" Target="../media/image16.svg"/><Relationship Id="rId1" Type="http://schemas.microsoft.com/office/2007/relationships/media" Target="../media/media13.mp4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9.svg"/><Relationship Id="rId1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jpeg"/><Relationship Id="rId12" Type="http://schemas.openxmlformats.org/officeDocument/2006/relationships/image" Target="../media/image12.svg"/><Relationship Id="rId17" Type="http://schemas.openxmlformats.org/officeDocument/2006/relationships/image" Target="../media/image16.svg"/><Relationship Id="rId2" Type="http://schemas.openxmlformats.org/officeDocument/2006/relationships/video" Target="../media/media14.mp4"/><Relationship Id="rId16" Type="http://schemas.openxmlformats.org/officeDocument/2006/relationships/image" Target="../media/image12.png"/><Relationship Id="rId1" Type="http://schemas.microsoft.com/office/2007/relationships/media" Target="../media/media14.mp4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9.svg"/><Relationship Id="rId1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audio" Target="../media/media15.m4a"/><Relationship Id="rId16" Type="http://schemas.openxmlformats.org/officeDocument/2006/relationships/image" Target="../media/image21.svg"/><Relationship Id="rId1" Type="http://schemas.microsoft.com/office/2007/relationships/media" Target="../media/media15.m4a"/><Relationship Id="rId6" Type="http://schemas.openxmlformats.org/officeDocument/2006/relationships/image" Target="../media/image9.svg"/><Relationship Id="rId11" Type="http://schemas.openxmlformats.org/officeDocument/2006/relationships/image" Target="../media/image16.sv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2.svg"/><Relationship Id="rId1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21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openxmlformats.org/officeDocument/2006/relationships/image" Target="../media/image18.sv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2.svg"/><Relationship Id="rId2" Type="http://schemas.openxmlformats.org/officeDocument/2006/relationships/video" Target="../media/media3.mp4"/><Relationship Id="rId16" Type="http://schemas.openxmlformats.org/officeDocument/2006/relationships/image" Target="../media/image10.png"/><Relationship Id="rId1" Type="http://schemas.microsoft.com/office/2007/relationships/media" Target="../media/media3.mp4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21.svg"/><Relationship Id="rId10" Type="http://schemas.openxmlformats.org/officeDocument/2006/relationships/image" Target="../media/image19.png"/><Relationship Id="rId4" Type="http://schemas.openxmlformats.org/officeDocument/2006/relationships/image" Target="../media/image7.jpeg"/><Relationship Id="rId9" Type="http://schemas.openxmlformats.org/officeDocument/2006/relationships/image" Target="../media/image18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2.svg"/><Relationship Id="rId5" Type="http://schemas.openxmlformats.org/officeDocument/2006/relationships/image" Target="../media/image8.png"/><Relationship Id="rId15" Type="http://schemas.openxmlformats.org/officeDocument/2006/relationships/image" Target="../media/image16.svg"/><Relationship Id="rId10" Type="http://schemas.openxmlformats.org/officeDocument/2006/relationships/image" Target="../media/image10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21.svg"/><Relationship Id="rId10" Type="http://schemas.openxmlformats.org/officeDocument/2006/relationships/image" Target="../media/image12.svg"/><Relationship Id="rId4" Type="http://schemas.openxmlformats.org/officeDocument/2006/relationships/image" Target="../media/image7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21.svg"/><Relationship Id="rId10" Type="http://schemas.openxmlformats.org/officeDocument/2006/relationships/image" Target="../media/image12.svg"/><Relationship Id="rId4" Type="http://schemas.openxmlformats.org/officeDocument/2006/relationships/image" Target="../media/image7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3431" y="1028700"/>
            <a:ext cx="15601137" cy="8229600"/>
          </a:xfrm>
          <a:custGeom>
            <a:avLst/>
            <a:gdLst/>
            <a:ahLst/>
            <a:cxnLst/>
            <a:rect l="l" t="t" r="r" b="b"/>
            <a:pathLst>
              <a:path w="15601137" h="8229600">
                <a:moveTo>
                  <a:pt x="0" y="0"/>
                </a:moveTo>
                <a:lnTo>
                  <a:pt x="15601138" y="0"/>
                </a:lnTo>
                <a:lnTo>
                  <a:pt x="156011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585790" y="-895576"/>
            <a:ext cx="3858442" cy="4496066"/>
          </a:xfrm>
          <a:custGeom>
            <a:avLst/>
            <a:gdLst/>
            <a:ahLst/>
            <a:cxnLst/>
            <a:rect l="l" t="t" r="r" b="b"/>
            <a:pathLst>
              <a:path w="3858442" h="4496066">
                <a:moveTo>
                  <a:pt x="3858442" y="0"/>
                </a:moveTo>
                <a:lnTo>
                  <a:pt x="0" y="0"/>
                </a:lnTo>
                <a:lnTo>
                  <a:pt x="0" y="4496066"/>
                </a:lnTo>
                <a:lnTo>
                  <a:pt x="3858442" y="4496066"/>
                </a:lnTo>
                <a:lnTo>
                  <a:pt x="38584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55604" y="4645978"/>
            <a:ext cx="14074294" cy="116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</a:pPr>
            <a:r>
              <a:rPr lang="vi-VN" sz="8799" smtClean="0">
                <a:solidFill>
                  <a:srgbClr val="FFFFFF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TRÒ CHƠI</a:t>
            </a:r>
            <a:r>
              <a:rPr lang="en-US" sz="8799" smtClean="0">
                <a:solidFill>
                  <a:srgbClr val="FFFFFF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lang="en-US" sz="8799" dirty="0">
                <a:solidFill>
                  <a:srgbClr val="FFFFFF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CHỮ </a:t>
            </a:r>
            <a:r>
              <a:rPr lang="en-US" sz="8799">
                <a:solidFill>
                  <a:srgbClr val="FFFFFF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CÁI </a:t>
            </a:r>
            <a:r>
              <a:rPr lang="vi-VN" sz="8799">
                <a:solidFill>
                  <a:srgbClr val="FFFFFF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E</a:t>
            </a:r>
            <a:r>
              <a:rPr lang="en-US" sz="8799" smtClean="0">
                <a:solidFill>
                  <a:srgbClr val="FFFFFF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, </a:t>
            </a:r>
            <a:r>
              <a:rPr lang="en-US" sz="8799" dirty="0">
                <a:solidFill>
                  <a:srgbClr val="FFFFFF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Ê</a:t>
            </a:r>
          </a:p>
        </p:txBody>
      </p:sp>
      <p:sp>
        <p:nvSpPr>
          <p:cNvPr id="8" name="Freeform 8"/>
          <p:cNvSpPr/>
          <p:nvPr/>
        </p:nvSpPr>
        <p:spPr>
          <a:xfrm>
            <a:off x="6043429" y="6393160"/>
            <a:ext cx="855828" cy="971153"/>
          </a:xfrm>
          <a:custGeom>
            <a:avLst/>
            <a:gdLst/>
            <a:ahLst/>
            <a:cxnLst/>
            <a:rect l="l" t="t" r="r" b="b"/>
            <a:pathLst>
              <a:path w="855828" h="971153">
                <a:moveTo>
                  <a:pt x="0" y="0"/>
                </a:moveTo>
                <a:lnTo>
                  <a:pt x="855829" y="0"/>
                </a:lnTo>
                <a:lnTo>
                  <a:pt x="855829" y="971153"/>
                </a:lnTo>
                <a:lnTo>
                  <a:pt x="0" y="9711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5776">
            <a:off x="-752360" y="7162236"/>
            <a:ext cx="4086415" cy="4264759"/>
          </a:xfrm>
          <a:custGeom>
            <a:avLst/>
            <a:gdLst/>
            <a:ahLst/>
            <a:cxnLst/>
            <a:rect l="l" t="t" r="r" b="b"/>
            <a:pathLst>
              <a:path w="4086415" h="4264759">
                <a:moveTo>
                  <a:pt x="0" y="0"/>
                </a:moveTo>
                <a:lnTo>
                  <a:pt x="4086415" y="0"/>
                </a:lnTo>
                <a:lnTo>
                  <a:pt x="4086415" y="4264759"/>
                </a:lnTo>
                <a:lnTo>
                  <a:pt x="0" y="42647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5484">
            <a:off x="2966389" y="8313014"/>
            <a:ext cx="2510297" cy="3137871"/>
          </a:xfrm>
          <a:custGeom>
            <a:avLst/>
            <a:gdLst/>
            <a:ahLst/>
            <a:cxnLst/>
            <a:rect l="l" t="t" r="r" b="b"/>
            <a:pathLst>
              <a:path w="2510297" h="3137871">
                <a:moveTo>
                  <a:pt x="0" y="0"/>
                </a:moveTo>
                <a:lnTo>
                  <a:pt x="2510297" y="0"/>
                </a:lnTo>
                <a:lnTo>
                  <a:pt x="2510297" y="3137872"/>
                </a:lnTo>
                <a:lnTo>
                  <a:pt x="0" y="3137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506903" y="0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7"/>
                </a:lnTo>
                <a:lnTo>
                  <a:pt x="0" y="23378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243461" y="6609275"/>
            <a:ext cx="7801078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8"/>
              </a:lnSpc>
              <a:spcBef>
                <a:spcPct val="0"/>
              </a:spcBef>
            </a:pPr>
            <a:r>
              <a:rPr lang="vi-VN" sz="4399" smtClean="0">
                <a:solidFill>
                  <a:srgbClr val="FFFFFF"/>
                </a:solidFill>
                <a:latin typeface="Times New Roman" panose="02020603050405020304" pitchFamily="18" charset="0"/>
                <a:ea typeface="Atkinson Hyperlegible"/>
                <a:cs typeface="Times New Roman" panose="02020603050405020304" pitchFamily="18" charset="0"/>
                <a:sym typeface="Atkinson Hyperlegible"/>
              </a:rPr>
              <a:t>Đối tượng: 5 - 6 tuổi - Nhàm</a:t>
            </a:r>
          </a:p>
          <a:p>
            <a:pPr marL="0" lvl="0" indent="0" algn="ctr">
              <a:lnSpc>
                <a:spcPts val="6158"/>
              </a:lnSpc>
              <a:spcBef>
                <a:spcPct val="0"/>
              </a:spcBef>
            </a:pPr>
            <a:r>
              <a:rPr lang="vi-VN" sz="4399" smtClean="0">
                <a:solidFill>
                  <a:srgbClr val="FFFFFF"/>
                </a:solidFill>
                <a:latin typeface="Times New Roman" panose="02020603050405020304" pitchFamily="18" charset="0"/>
                <a:ea typeface="Atkinson Hyperlegible"/>
                <a:cs typeface="Times New Roman" panose="02020603050405020304" pitchFamily="18" charset="0"/>
                <a:sym typeface="Atkinson Hyperlegible"/>
              </a:rPr>
              <a:t>G</a:t>
            </a:r>
            <a:r>
              <a:rPr lang="en-US" sz="4399" smtClean="0">
                <a:solidFill>
                  <a:srgbClr val="FFFFFF"/>
                </a:solidFill>
                <a:latin typeface="Times New Roman" panose="02020603050405020304" pitchFamily="18" charset="0"/>
                <a:ea typeface="Atkinson Hyperlegible"/>
                <a:cs typeface="Times New Roman" panose="02020603050405020304" pitchFamily="18" charset="0"/>
                <a:sym typeface="Atkinson Hyperlegible"/>
              </a:rPr>
              <a:t>iáo viên</a:t>
            </a:r>
            <a:r>
              <a:rPr lang="vi-VN" sz="4399" smtClean="0">
                <a:solidFill>
                  <a:srgbClr val="FFFFFF"/>
                </a:solidFill>
                <a:latin typeface="Times New Roman" panose="02020603050405020304" pitchFamily="18" charset="0"/>
                <a:ea typeface="Atkinson Hyperlegible"/>
                <a:cs typeface="Times New Roman" panose="02020603050405020304" pitchFamily="18" charset="0"/>
                <a:sym typeface="Atkinson Hyperlegible"/>
              </a:rPr>
              <a:t>: Triệu Thị Xuân</a:t>
            </a:r>
            <a:endParaRPr lang="en-US" sz="4399">
              <a:solidFill>
                <a:srgbClr val="FFFFFF"/>
              </a:solidFill>
              <a:latin typeface="Times New Roman" panose="02020603050405020304" pitchFamily="18" charset="0"/>
              <a:ea typeface="Atkinson Hyperlegible"/>
              <a:cs typeface="Times New Roman" panose="02020603050405020304" pitchFamily="18" charset="0"/>
              <a:sym typeface="Atkinson Hyperlegibl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71515" y="2290310"/>
            <a:ext cx="10157550" cy="79508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marL="0" lvl="0" indent="0" algn="ctr">
              <a:lnSpc>
                <a:spcPts val="6158"/>
              </a:lnSpc>
              <a:spcBef>
                <a:spcPct val="0"/>
              </a:spcBef>
            </a:pPr>
            <a:r>
              <a:rPr lang="en-US" sz="4399">
                <a:solidFill>
                  <a:srgbClr val="FFFFFF"/>
                </a:solidFill>
                <a:latin typeface="Times New Roman" panose="02020603050405020304" pitchFamily="18" charset="0"/>
                <a:ea typeface="Atkinson Hyperlegible"/>
                <a:cs typeface="Times New Roman" panose="02020603050405020304" pitchFamily="18" charset="0"/>
                <a:sym typeface="Atkinson Hyperlegible"/>
              </a:rPr>
              <a:t>TRƯỜNG MẦM </a:t>
            </a:r>
            <a:r>
              <a:rPr lang="en-US" sz="4399" smtClean="0">
                <a:solidFill>
                  <a:srgbClr val="FFFFFF"/>
                </a:solidFill>
                <a:latin typeface="Times New Roman" panose="02020603050405020304" pitchFamily="18" charset="0"/>
                <a:ea typeface="Atkinson Hyperlegible"/>
                <a:cs typeface="Times New Roman" panose="02020603050405020304" pitchFamily="18" charset="0"/>
                <a:sym typeface="Atkinson Hyperlegible"/>
              </a:rPr>
              <a:t>NON</a:t>
            </a:r>
            <a:r>
              <a:rPr lang="vi-VN" sz="4399" smtClean="0">
                <a:solidFill>
                  <a:srgbClr val="FFFFFF"/>
                </a:solidFill>
                <a:latin typeface="Times New Roman" panose="02020603050405020304" pitchFamily="18" charset="0"/>
                <a:ea typeface="Atkinson Hyperlegible"/>
                <a:cs typeface="Times New Roman" panose="02020603050405020304" pitchFamily="18" charset="0"/>
                <a:sym typeface="Atkinson Hyperlegible"/>
              </a:rPr>
              <a:t> SỐ 1 XUÂN HÒA</a:t>
            </a:r>
            <a:endParaRPr lang="en-US" sz="4399">
              <a:solidFill>
                <a:srgbClr val="FFFFFF"/>
              </a:solidFill>
              <a:latin typeface="Times New Roman" panose="02020603050405020304" pitchFamily="18" charset="0"/>
              <a:ea typeface="Atkinson Hyperlegible"/>
              <a:cs typeface="Times New Roman" panose="02020603050405020304" pitchFamily="18" charset="0"/>
              <a:sym typeface="Atkinson Hyperlegib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52585-9904-3C94-D7FE-91C274FC1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97051E-5C87-4B6C-2957-C114B7705D8A}"/>
              </a:ext>
            </a:extLst>
          </p:cNvPr>
          <p:cNvSpPr/>
          <p:nvPr/>
        </p:nvSpPr>
        <p:spPr>
          <a:xfrm>
            <a:off x="0" y="-1197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2340232-ECB6-514D-55C2-EE169EA75D1C}"/>
              </a:ext>
            </a:extLst>
          </p:cNvPr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810776-0C70-4ADB-A01F-E2F114EEF180}"/>
              </a:ext>
            </a:extLst>
          </p:cNvPr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C429147-52D8-C294-506F-423A096F9F27}"/>
              </a:ext>
            </a:extLst>
          </p:cNvPr>
          <p:cNvSpPr/>
          <p:nvPr/>
        </p:nvSpPr>
        <p:spPr>
          <a:xfrm>
            <a:off x="533400" y="142631"/>
            <a:ext cx="17221200" cy="9483266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2F391B32-43D0-2F96-F549-81A0320F6940}"/>
              </a:ext>
            </a:extLst>
          </p:cNvPr>
          <p:cNvSpPr/>
          <p:nvPr/>
        </p:nvSpPr>
        <p:spPr>
          <a:xfrm flipH="1">
            <a:off x="1036659" y="430851"/>
            <a:ext cx="2062076" cy="2210297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D49C515-6D47-20BB-48FF-E72E9E7603DA}"/>
              </a:ext>
            </a:extLst>
          </p:cNvPr>
          <p:cNvSpPr/>
          <p:nvPr/>
        </p:nvSpPr>
        <p:spPr>
          <a:xfrm rot="75776">
            <a:off x="-679440" y="7612127"/>
            <a:ext cx="3298254" cy="3096516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FCC0DD42-601B-4616-9CB2-EA3C41641CD6}"/>
              </a:ext>
            </a:extLst>
          </p:cNvPr>
          <p:cNvSpPr/>
          <p:nvPr/>
        </p:nvSpPr>
        <p:spPr>
          <a:xfrm>
            <a:off x="14983966" y="6776559"/>
            <a:ext cx="3837434" cy="3168460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66D253A4-15C2-D816-9372-B8AC5C379D16}"/>
              </a:ext>
            </a:extLst>
          </p:cNvPr>
          <p:cNvSpPr/>
          <p:nvPr/>
        </p:nvSpPr>
        <p:spPr>
          <a:xfrm>
            <a:off x="14608205" y="-321560"/>
            <a:ext cx="3897831" cy="204977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0CF876A3-C522-1297-747B-90B88028F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7" y="-78012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CE02EC29-C639-E663-045C-9E9948BA828C}"/>
              </a:ext>
            </a:extLst>
          </p:cNvPr>
          <p:cNvSpPr/>
          <p:nvPr/>
        </p:nvSpPr>
        <p:spPr>
          <a:xfrm>
            <a:off x="6273230" y="5067300"/>
            <a:ext cx="5729966" cy="2599864"/>
          </a:xfrm>
          <a:custGeom>
            <a:avLst/>
            <a:gdLst/>
            <a:ahLst/>
            <a:cxnLst/>
            <a:rect l="l" t="t" r="r" b="b"/>
            <a:pathLst>
              <a:path w="5729966" h="5718200">
                <a:moveTo>
                  <a:pt x="0" y="0"/>
                </a:moveTo>
                <a:lnTo>
                  <a:pt x="5729966" y="0"/>
                </a:lnTo>
                <a:lnTo>
                  <a:pt x="5729966" y="5718200"/>
                </a:lnTo>
                <a:lnTo>
                  <a:pt x="0" y="57182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199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8DE1EA45-06DF-3929-27D7-F920ED29ECDB}"/>
              </a:ext>
            </a:extLst>
          </p:cNvPr>
          <p:cNvSpPr/>
          <p:nvPr/>
        </p:nvSpPr>
        <p:spPr>
          <a:xfrm>
            <a:off x="6858000" y="4533900"/>
            <a:ext cx="4684190" cy="501001"/>
          </a:xfrm>
          <a:custGeom>
            <a:avLst/>
            <a:gdLst/>
            <a:ahLst/>
            <a:cxnLst/>
            <a:rect l="l" t="t" r="r" b="b"/>
            <a:pathLst>
              <a:path w="5729966" h="5718200">
                <a:moveTo>
                  <a:pt x="0" y="0"/>
                </a:moveTo>
                <a:lnTo>
                  <a:pt x="5729966" y="0"/>
                </a:lnTo>
                <a:lnTo>
                  <a:pt x="5729966" y="5718200"/>
                </a:lnTo>
                <a:lnTo>
                  <a:pt x="0" y="57182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745" t="-524820" r="-10579" b="-5165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1F96CE60-A7A1-ED69-FD0F-35CC653E2134}"/>
              </a:ext>
            </a:extLst>
          </p:cNvPr>
          <p:cNvSpPr/>
          <p:nvPr/>
        </p:nvSpPr>
        <p:spPr>
          <a:xfrm>
            <a:off x="6273230" y="1898840"/>
            <a:ext cx="5729966" cy="3168460"/>
          </a:xfrm>
          <a:custGeom>
            <a:avLst/>
            <a:gdLst/>
            <a:ahLst/>
            <a:cxnLst/>
            <a:rect l="l" t="t" r="r" b="b"/>
            <a:pathLst>
              <a:path w="5729966" h="5718200">
                <a:moveTo>
                  <a:pt x="0" y="0"/>
                </a:moveTo>
                <a:lnTo>
                  <a:pt x="5729966" y="0"/>
                </a:lnTo>
                <a:lnTo>
                  <a:pt x="5729966" y="5718200"/>
                </a:lnTo>
                <a:lnTo>
                  <a:pt x="0" y="57182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79" t="1912" r="79" b="-82385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5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7200" y="128447"/>
            <a:ext cx="17590184" cy="9814788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324024" y="-377943"/>
            <a:ext cx="2563629" cy="2613964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776">
            <a:off x="-449512" y="8507210"/>
            <a:ext cx="3065020" cy="2799040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450667" y="9133352"/>
            <a:ext cx="1882851" cy="2059442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71093" y="3306763"/>
            <a:ext cx="5962155" cy="3863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9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video chữ ê cấu tạo?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720F07D6-3C30-4D56-4411-170128162FFA}"/>
              </a:ext>
            </a:extLst>
          </p:cNvPr>
          <p:cNvSpPr/>
          <p:nvPr/>
        </p:nvSpPr>
        <p:spPr>
          <a:xfrm>
            <a:off x="14966423" y="6823829"/>
            <a:ext cx="4415811" cy="3863974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D3E6E47A-3F13-5CBD-7E36-8BE730B5EA9D}"/>
              </a:ext>
            </a:extLst>
          </p:cNvPr>
          <p:cNvSpPr/>
          <p:nvPr/>
        </p:nvSpPr>
        <p:spPr>
          <a:xfrm>
            <a:off x="14882386" y="-94206"/>
            <a:ext cx="3622198" cy="1852859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2" name="2 E">
            <a:hlinkClick r:id="" action="ppaction://media"/>
            <a:extLst>
              <a:ext uri="{FF2B5EF4-FFF2-40B4-BE49-F238E27FC236}">
                <a16:creationId xmlns:a16="http://schemas.microsoft.com/office/drawing/2014/main" id="{951EC2B5-DB60-8405-8322-49348CB538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4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7758" y="534265"/>
            <a:ext cx="16727058" cy="9408970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BA3F171C-8E7F-A957-568D-783D9424A2A6}"/>
              </a:ext>
            </a:extLst>
          </p:cNvPr>
          <p:cNvSpPr/>
          <p:nvPr/>
        </p:nvSpPr>
        <p:spPr>
          <a:xfrm flipH="1">
            <a:off x="-417137" y="-298277"/>
            <a:ext cx="2563629" cy="2613964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D1876044-CB48-BD95-33D6-5FB27B330A59}"/>
              </a:ext>
            </a:extLst>
          </p:cNvPr>
          <p:cNvSpPr/>
          <p:nvPr/>
        </p:nvSpPr>
        <p:spPr>
          <a:xfrm rot="75776">
            <a:off x="-542625" y="8586876"/>
            <a:ext cx="3065020" cy="2799040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6530FC3C-DD85-A75B-4D34-203656E814FB}"/>
              </a:ext>
            </a:extLst>
          </p:cNvPr>
          <p:cNvSpPr/>
          <p:nvPr/>
        </p:nvSpPr>
        <p:spPr>
          <a:xfrm>
            <a:off x="14873310" y="6903495"/>
            <a:ext cx="4415811" cy="3863974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8339F731-4EED-E5B9-730A-63E7D70B5EEF}"/>
              </a:ext>
            </a:extLst>
          </p:cNvPr>
          <p:cNvSpPr/>
          <p:nvPr/>
        </p:nvSpPr>
        <p:spPr>
          <a:xfrm>
            <a:off x="14789273" y="-14540"/>
            <a:ext cx="3622198" cy="1852859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59057-00CD-DB48-2933-C538B0245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C6B818-D56B-49F2-2B68-8817F743188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E3AB561-C50B-90F4-CDA2-B386B5FBF9CA}"/>
              </a:ext>
            </a:extLst>
          </p:cNvPr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6B910FB-1941-2FF2-9B66-82BEF6921831}"/>
              </a:ext>
            </a:extLst>
          </p:cNvPr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022852B-39DA-75EB-7565-69E67322D7CC}"/>
              </a:ext>
            </a:extLst>
          </p:cNvPr>
          <p:cNvSpPr/>
          <p:nvPr/>
        </p:nvSpPr>
        <p:spPr>
          <a:xfrm>
            <a:off x="457200" y="128447"/>
            <a:ext cx="17590184" cy="9814788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D6347D-5F92-7AB7-101A-CFBD6765D5ED}"/>
              </a:ext>
            </a:extLst>
          </p:cNvPr>
          <p:cNvSpPr/>
          <p:nvPr/>
        </p:nvSpPr>
        <p:spPr>
          <a:xfrm flipH="1">
            <a:off x="-324024" y="-377943"/>
            <a:ext cx="2563629" cy="2613964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AB59331-65C3-44E9-78DE-FFF003B8FB07}"/>
              </a:ext>
            </a:extLst>
          </p:cNvPr>
          <p:cNvSpPr/>
          <p:nvPr/>
        </p:nvSpPr>
        <p:spPr>
          <a:xfrm rot="75776">
            <a:off x="-449512" y="8507210"/>
            <a:ext cx="3065020" cy="2799040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A626A45-979B-63E2-5D70-E591AFEFA527}"/>
              </a:ext>
            </a:extLst>
          </p:cNvPr>
          <p:cNvSpPr/>
          <p:nvPr/>
        </p:nvSpPr>
        <p:spPr>
          <a:xfrm rot="795484">
            <a:off x="2450667" y="9133352"/>
            <a:ext cx="1882851" cy="2059442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A24ACFB3-A638-39E0-ECFD-A416F586A473}"/>
              </a:ext>
            </a:extLst>
          </p:cNvPr>
          <p:cNvSpPr/>
          <p:nvPr/>
        </p:nvSpPr>
        <p:spPr>
          <a:xfrm>
            <a:off x="14966423" y="6823829"/>
            <a:ext cx="4415811" cy="3863974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DBE736BD-4335-376D-DA51-5E0ACD0D398A}"/>
              </a:ext>
            </a:extLst>
          </p:cNvPr>
          <p:cNvSpPr/>
          <p:nvPr/>
        </p:nvSpPr>
        <p:spPr>
          <a:xfrm>
            <a:off x="14882386" y="-94206"/>
            <a:ext cx="3622198" cy="1852859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9EE7FF7-DAD4-F227-A2B6-26B272A13E37}"/>
              </a:ext>
            </a:extLst>
          </p:cNvPr>
          <p:cNvSpPr/>
          <p:nvPr/>
        </p:nvSpPr>
        <p:spPr>
          <a:xfrm flipH="1">
            <a:off x="-417137" y="-298277"/>
            <a:ext cx="2563629" cy="2613964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18140A65-E233-06B3-C6F0-EF294A9B18EB}"/>
              </a:ext>
            </a:extLst>
          </p:cNvPr>
          <p:cNvSpPr/>
          <p:nvPr/>
        </p:nvSpPr>
        <p:spPr>
          <a:xfrm rot="75776">
            <a:off x="-542625" y="8586876"/>
            <a:ext cx="3065020" cy="2799040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89D2AAFD-69A4-4E9A-CBFD-31DA0664B435}"/>
              </a:ext>
            </a:extLst>
          </p:cNvPr>
          <p:cNvSpPr/>
          <p:nvPr/>
        </p:nvSpPr>
        <p:spPr>
          <a:xfrm>
            <a:off x="14789273" y="-14540"/>
            <a:ext cx="3622198" cy="1852859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046FA8AF-A0D6-1721-DD03-DF192BF1ABD5}"/>
              </a:ext>
            </a:extLst>
          </p:cNvPr>
          <p:cNvSpPr/>
          <p:nvPr/>
        </p:nvSpPr>
        <p:spPr>
          <a:xfrm>
            <a:off x="5826439" y="5372100"/>
            <a:ext cx="5427373" cy="2219231"/>
          </a:xfrm>
          <a:custGeom>
            <a:avLst/>
            <a:gdLst/>
            <a:ahLst/>
            <a:cxnLst/>
            <a:rect l="l" t="t" r="r" b="b"/>
            <a:pathLst>
              <a:path w="5427373" h="5928205">
                <a:moveTo>
                  <a:pt x="0" y="0"/>
                </a:moveTo>
                <a:lnTo>
                  <a:pt x="5427374" y="0"/>
                </a:lnTo>
                <a:lnTo>
                  <a:pt x="5427374" y="5928204"/>
                </a:lnTo>
                <a:lnTo>
                  <a:pt x="0" y="59282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67129" b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FDE14518-E90E-5C6C-8412-9A4BD7279976}"/>
              </a:ext>
            </a:extLst>
          </p:cNvPr>
          <p:cNvSpPr/>
          <p:nvPr/>
        </p:nvSpPr>
        <p:spPr>
          <a:xfrm>
            <a:off x="6657156" y="4876799"/>
            <a:ext cx="3962400" cy="533401"/>
          </a:xfrm>
          <a:custGeom>
            <a:avLst/>
            <a:gdLst/>
            <a:ahLst/>
            <a:cxnLst/>
            <a:rect l="l" t="t" r="r" b="b"/>
            <a:pathLst>
              <a:path w="5427373" h="5928205">
                <a:moveTo>
                  <a:pt x="0" y="0"/>
                </a:moveTo>
                <a:lnTo>
                  <a:pt x="5427374" y="0"/>
                </a:lnTo>
                <a:lnTo>
                  <a:pt x="5427374" y="5928204"/>
                </a:lnTo>
                <a:lnTo>
                  <a:pt x="0" y="59282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9519" t="-827129" r="-17453" b="-554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4784DA61-D1C1-C387-0C8C-6C76970D2ADA}"/>
              </a:ext>
            </a:extLst>
          </p:cNvPr>
          <p:cNvSpPr/>
          <p:nvPr/>
        </p:nvSpPr>
        <p:spPr>
          <a:xfrm>
            <a:off x="5826440" y="3062540"/>
            <a:ext cx="5427373" cy="2347660"/>
          </a:xfrm>
          <a:custGeom>
            <a:avLst/>
            <a:gdLst/>
            <a:ahLst/>
            <a:cxnLst/>
            <a:rect l="l" t="t" r="r" b="b"/>
            <a:pathLst>
              <a:path w="5427373" h="5928205">
                <a:moveTo>
                  <a:pt x="0" y="0"/>
                </a:moveTo>
                <a:lnTo>
                  <a:pt x="5427374" y="0"/>
                </a:lnTo>
                <a:lnTo>
                  <a:pt x="5427374" y="5928204"/>
                </a:lnTo>
                <a:lnTo>
                  <a:pt x="0" y="59282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133" b="-953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DA77FA0-F5F1-05FD-27D3-2829BE0CE952}"/>
              </a:ext>
            </a:extLst>
          </p:cNvPr>
          <p:cNvSpPr/>
          <p:nvPr/>
        </p:nvSpPr>
        <p:spPr>
          <a:xfrm>
            <a:off x="5826441" y="1353120"/>
            <a:ext cx="5427373" cy="1504380"/>
          </a:xfrm>
          <a:custGeom>
            <a:avLst/>
            <a:gdLst/>
            <a:ahLst/>
            <a:cxnLst/>
            <a:rect l="l" t="t" r="r" b="b"/>
            <a:pathLst>
              <a:path w="5427373" h="5928205">
                <a:moveTo>
                  <a:pt x="0" y="0"/>
                </a:moveTo>
                <a:lnTo>
                  <a:pt x="5427374" y="0"/>
                </a:lnTo>
                <a:lnTo>
                  <a:pt x="5427374" y="5928204"/>
                </a:lnTo>
                <a:lnTo>
                  <a:pt x="0" y="59282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350" b="-293709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350" y="108129"/>
            <a:ext cx="17259300" cy="9424321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58547" y="2262001"/>
            <a:ext cx="12897701" cy="2597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9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video CHỮ E NÓIcác kiểu chữ E</a:t>
            </a:r>
          </a:p>
        </p:txBody>
      </p:sp>
      <p:pic>
        <p:nvPicPr>
          <p:cNvPr id="12" name="Nhn_vt_hot_202511082250_bcfak">
            <a:hlinkClick r:id="" action="ppaction://media"/>
            <a:extLst>
              <a:ext uri="{FF2B5EF4-FFF2-40B4-BE49-F238E27FC236}">
                <a16:creationId xmlns:a16="http://schemas.microsoft.com/office/drawing/2014/main" id="{040BCEC0-CEB7-00B5-0B9F-207CCAA5BF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8690" y="534679"/>
            <a:ext cx="16370620" cy="8571220"/>
          </a:xfrm>
          <a:prstGeom prst="rect">
            <a:avLst/>
          </a:prstGeom>
        </p:spPr>
      </p:pic>
      <p:sp>
        <p:nvSpPr>
          <p:cNvPr id="13" name="Freeform 6"/>
          <p:cNvSpPr/>
          <p:nvPr/>
        </p:nvSpPr>
        <p:spPr>
          <a:xfrm flipH="1">
            <a:off x="84795" y="-219871"/>
            <a:ext cx="2246120" cy="2521702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/>
          <p:cNvSpPr/>
          <p:nvPr/>
        </p:nvSpPr>
        <p:spPr>
          <a:xfrm rot="75776">
            <a:off x="-171438" y="8765350"/>
            <a:ext cx="2685411" cy="2700246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10E6E04F-501E-63F1-1AB6-BE3B72809CB0}"/>
              </a:ext>
            </a:extLst>
          </p:cNvPr>
          <p:cNvSpPr/>
          <p:nvPr/>
        </p:nvSpPr>
        <p:spPr>
          <a:xfrm>
            <a:off x="15104895" y="6960211"/>
            <a:ext cx="3868905" cy="3727592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CF9ED00B-FB5C-897B-CF51-23C984FBD05C}"/>
              </a:ext>
            </a:extLst>
          </p:cNvPr>
          <p:cNvSpPr/>
          <p:nvPr/>
        </p:nvSpPr>
        <p:spPr>
          <a:xfrm>
            <a:off x="15336587" y="-167301"/>
            <a:ext cx="3173583" cy="1787461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62679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8278" y="-593229"/>
            <a:ext cx="2830407" cy="3298143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386F2C99-50A1-0615-0675-55CC38B92116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2929A5B7-85DD-8FB2-9BA3-D86F331A3608}"/>
              </a:ext>
            </a:extLst>
          </p:cNvPr>
          <p:cNvSpPr/>
          <p:nvPr/>
        </p:nvSpPr>
        <p:spPr>
          <a:xfrm>
            <a:off x="14506903" y="156034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2" descr="C:\Users\Admin\Desktop\IMG_2643 copy.jpg">
            <a:extLst>
              <a:ext uri="{FF2B5EF4-FFF2-40B4-BE49-F238E27FC236}">
                <a16:creationId xmlns:a16="http://schemas.microsoft.com/office/drawing/2014/main" id="{75A4EC08-3478-A82A-960E-5A62BA399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4"/>
          <a:stretch>
            <a:fillRect/>
          </a:stretch>
        </p:blipFill>
        <p:spPr bwMode="auto">
          <a:xfrm>
            <a:off x="11354134" y="3390899"/>
            <a:ext cx="2589773" cy="303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878CBC1-4B2B-3759-3B47-0D8310A7E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54" y="2910520"/>
            <a:ext cx="3765064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4D1B38-72D3-296A-8CA2-B5DAB241A6BD}"/>
              </a:ext>
            </a:extLst>
          </p:cNvPr>
          <p:cNvSpPr txBox="1"/>
          <p:nvPr/>
        </p:nvSpPr>
        <p:spPr>
          <a:xfrm>
            <a:off x="7011046" y="6478369"/>
            <a:ext cx="290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Chữ</a:t>
            </a:r>
            <a:r>
              <a:rPr lang="en-US" sz="3600" b="1" dirty="0">
                <a:solidFill>
                  <a:schemeClr val="bg1"/>
                </a:solidFill>
              </a:rPr>
              <a:t> e </a:t>
            </a:r>
            <a:r>
              <a:rPr lang="en-US" sz="3600" b="1" dirty="0" err="1">
                <a:solidFill>
                  <a:schemeClr val="bg1"/>
                </a:solidFill>
              </a:rPr>
              <a:t>thường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505DEB-622F-1ED1-96ED-F88343D3E218}"/>
              </a:ext>
            </a:extLst>
          </p:cNvPr>
          <p:cNvSpPr txBox="1"/>
          <p:nvPr/>
        </p:nvSpPr>
        <p:spPr>
          <a:xfrm>
            <a:off x="10896600" y="6478369"/>
            <a:ext cx="389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bg1"/>
                </a:solidFill>
              </a:rPr>
              <a:t>Chữ</a:t>
            </a:r>
            <a:r>
              <a:rPr lang="en-US" sz="3600" b="1" i="1" dirty="0">
                <a:solidFill>
                  <a:schemeClr val="bg1"/>
                </a:solidFill>
              </a:rPr>
              <a:t> e </a:t>
            </a:r>
            <a:r>
              <a:rPr lang="en-US" sz="3600" b="1" i="1" dirty="0" err="1">
                <a:solidFill>
                  <a:schemeClr val="bg1"/>
                </a:solidFill>
              </a:rPr>
              <a:t>viết</a:t>
            </a:r>
            <a:r>
              <a:rPr lang="en-US" sz="3600" b="1" i="1" dirty="0">
                <a:solidFill>
                  <a:schemeClr val="bg1"/>
                </a:solidFill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</a:rPr>
              <a:t>thường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07D1A5-E40F-AEFD-5FC8-2305D074D991}"/>
              </a:ext>
            </a:extLst>
          </p:cNvPr>
          <p:cNvSpPr txBox="1"/>
          <p:nvPr/>
        </p:nvSpPr>
        <p:spPr>
          <a:xfrm>
            <a:off x="3124200" y="6515100"/>
            <a:ext cx="290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CHỮ E IN HOA</a:t>
            </a:r>
          </a:p>
        </p:txBody>
      </p:sp>
      <p:pic>
        <p:nvPicPr>
          <p:cNvPr id="19" name="Picture 18" descr="A blue letter on a green background&#10;&#10;AI-generated content may be incorrect.">
            <a:extLst>
              <a:ext uri="{FF2B5EF4-FFF2-40B4-BE49-F238E27FC236}">
                <a16:creationId xmlns:a16="http://schemas.microsoft.com/office/drawing/2014/main" id="{1FBB9D5A-37E2-8627-760D-5BC622A118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18" y="4031653"/>
            <a:ext cx="2541200" cy="2483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0211" y="257050"/>
            <a:ext cx="17427578" cy="9268287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58547" y="1903219"/>
            <a:ext cx="12897701" cy="309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299"/>
              </a:lnSpc>
            </a:pPr>
            <a:r>
              <a:rPr lang="en-US" sz="9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video CHỮ Ê NÓI kiểu chữ Ê</a:t>
            </a:r>
          </a:p>
        </p:txBody>
      </p:sp>
      <p:pic>
        <p:nvPicPr>
          <p:cNvPr id="12" name="2 E">
            <a:hlinkClick r:id="" action="ppaction://media"/>
            <a:extLst>
              <a:ext uri="{FF2B5EF4-FFF2-40B4-BE49-F238E27FC236}">
                <a16:creationId xmlns:a16="http://schemas.microsoft.com/office/drawing/2014/main" id="{05937963-D1DF-1F50-B4AA-A603A42C2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3972" y="647152"/>
            <a:ext cx="16569627" cy="8411020"/>
          </a:xfrm>
          <a:prstGeom prst="rect">
            <a:avLst/>
          </a:prstGeom>
        </p:spPr>
      </p:pic>
      <p:sp>
        <p:nvSpPr>
          <p:cNvPr id="13" name="Freeform 6"/>
          <p:cNvSpPr/>
          <p:nvPr/>
        </p:nvSpPr>
        <p:spPr>
          <a:xfrm flipH="1">
            <a:off x="-141256" y="-449799"/>
            <a:ext cx="2191375" cy="2753950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/>
          <p:cNvSpPr/>
          <p:nvPr/>
        </p:nvSpPr>
        <p:spPr>
          <a:xfrm rot="75776">
            <a:off x="-141880" y="8372821"/>
            <a:ext cx="2619960" cy="2948938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79D6A3C0-021F-3164-3D3E-3C214ABC8407}"/>
              </a:ext>
            </a:extLst>
          </p:cNvPr>
          <p:cNvSpPr/>
          <p:nvPr/>
        </p:nvSpPr>
        <p:spPr>
          <a:xfrm>
            <a:off x="15468600" y="6456915"/>
            <a:ext cx="3774608" cy="4070903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D86443A9-0E43-2BB7-845D-AB03960D930A}"/>
              </a:ext>
            </a:extLst>
          </p:cNvPr>
          <p:cNvSpPr/>
          <p:nvPr/>
        </p:nvSpPr>
        <p:spPr>
          <a:xfrm>
            <a:off x="15207007" y="-48867"/>
            <a:ext cx="3096233" cy="1952086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6349" y="78017"/>
            <a:ext cx="17981651" cy="10130966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566094" y="-781271"/>
            <a:ext cx="2830407" cy="3298143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C3A9EE1-AB95-13FC-7C75-429405A37CA9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FBFC0EF-4F9A-669C-E691-C8F6501539D5}"/>
              </a:ext>
            </a:extLst>
          </p:cNvPr>
          <p:cNvSpPr/>
          <p:nvPr/>
        </p:nvSpPr>
        <p:spPr>
          <a:xfrm>
            <a:off x="14506903" y="156034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ACF1D3E8-3D06-48EE-3CFC-89BAFC09D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547" y="2935230"/>
            <a:ext cx="220837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pic>
        <p:nvPicPr>
          <p:cNvPr id="13" name="Picture 2" descr="C:\Users\Admin\Desktop\IMG_2642 copy.jpg">
            <a:extLst>
              <a:ext uri="{FF2B5EF4-FFF2-40B4-BE49-F238E27FC236}">
                <a16:creationId xmlns:a16="http://schemas.microsoft.com/office/drawing/2014/main" id="{312FEE03-9349-087A-027C-76350A54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480" y="3230857"/>
            <a:ext cx="2393520" cy="362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10C53-B021-DC2A-2ACB-43584D12E582}"/>
              </a:ext>
            </a:extLst>
          </p:cNvPr>
          <p:cNvSpPr txBox="1"/>
          <p:nvPr/>
        </p:nvSpPr>
        <p:spPr>
          <a:xfrm>
            <a:off x="7226578" y="7127438"/>
            <a:ext cx="290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Chữ</a:t>
            </a:r>
            <a:r>
              <a:rPr lang="en-US" sz="3600" b="1" dirty="0">
                <a:solidFill>
                  <a:schemeClr val="bg1"/>
                </a:solidFill>
              </a:rPr>
              <a:t> ê </a:t>
            </a:r>
            <a:r>
              <a:rPr lang="en-US" sz="3600" b="1" dirty="0" err="1">
                <a:solidFill>
                  <a:schemeClr val="bg1"/>
                </a:solidFill>
              </a:rPr>
              <a:t>thường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98ED7-ED85-1053-EB68-9713CEADFC1C}"/>
              </a:ext>
            </a:extLst>
          </p:cNvPr>
          <p:cNvSpPr txBox="1"/>
          <p:nvPr/>
        </p:nvSpPr>
        <p:spPr>
          <a:xfrm>
            <a:off x="11112132" y="7127438"/>
            <a:ext cx="389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bg1"/>
                </a:solidFill>
              </a:rPr>
              <a:t>Chữ</a:t>
            </a:r>
            <a:r>
              <a:rPr lang="en-US" sz="3600" b="1" i="1" dirty="0">
                <a:solidFill>
                  <a:schemeClr val="bg1"/>
                </a:solidFill>
              </a:rPr>
              <a:t> ê </a:t>
            </a:r>
            <a:r>
              <a:rPr lang="en-US" sz="3600" b="1" i="1" dirty="0" err="1">
                <a:solidFill>
                  <a:schemeClr val="bg1"/>
                </a:solidFill>
              </a:rPr>
              <a:t>viết</a:t>
            </a:r>
            <a:r>
              <a:rPr lang="en-US" sz="3600" b="1" i="1" dirty="0">
                <a:solidFill>
                  <a:schemeClr val="bg1"/>
                </a:solidFill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</a:rPr>
              <a:t>thường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732984-0ADA-2BEF-E53F-776E3A1A206D}"/>
              </a:ext>
            </a:extLst>
          </p:cNvPr>
          <p:cNvSpPr txBox="1"/>
          <p:nvPr/>
        </p:nvSpPr>
        <p:spPr>
          <a:xfrm>
            <a:off x="3339732" y="7164169"/>
            <a:ext cx="290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CHỮ Ê IN HOA</a:t>
            </a:r>
          </a:p>
        </p:txBody>
      </p:sp>
      <p:pic>
        <p:nvPicPr>
          <p:cNvPr id="19" name="Picture 18" descr="A blue letter on a green background&#10;&#10;AI-generated content may be incorrect.">
            <a:extLst>
              <a:ext uri="{FF2B5EF4-FFF2-40B4-BE49-F238E27FC236}">
                <a16:creationId xmlns:a16="http://schemas.microsoft.com/office/drawing/2014/main" id="{085DBFC9-9FC3-A9C0-CE04-9A5A9D9ECB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24" y="3872318"/>
            <a:ext cx="2509185" cy="3070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62679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8278" y="-593229"/>
            <a:ext cx="2830407" cy="3298143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2177" y="4402611"/>
            <a:ext cx="12694292" cy="9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99"/>
              </a:lnSpc>
            </a:pPr>
            <a:r>
              <a:rPr lang="en-US" sz="7399" b="1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TRÒ </a:t>
            </a:r>
            <a:r>
              <a:rPr lang="en-US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CHƠI</a:t>
            </a:r>
            <a:r>
              <a:rPr lang="vi-VN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1</a:t>
            </a:r>
            <a:r>
              <a:rPr lang="en-US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: </a:t>
            </a:r>
            <a:r>
              <a:rPr lang="vi-VN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SÀNG GẠO</a:t>
            </a:r>
            <a:endParaRPr lang="en-US" sz="7399" b="1" dirty="0">
              <a:solidFill>
                <a:srgbClr val="FFFF00"/>
              </a:solidFill>
              <a:latin typeface="Times New Roman" panose="02020603050405020304" pitchFamily="18" charset="0"/>
              <a:ea typeface="Finger Paint"/>
              <a:cs typeface="Times New Roman" panose="02020603050405020304" pitchFamily="18" charset="0"/>
              <a:sym typeface="Finger Paint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6420CC85-6AF6-E89C-9FCE-9C30632D6D38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8E580CC-A80B-A572-46EE-760837D0B9A8}"/>
              </a:ext>
            </a:extLst>
          </p:cNvPr>
          <p:cNvSpPr/>
          <p:nvPr/>
        </p:nvSpPr>
        <p:spPr>
          <a:xfrm>
            <a:off x="14506903" y="156034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2" name="nhac chao tro choi">
            <a:hlinkClick r:id="" action="ppaction://media"/>
            <a:extLst>
              <a:ext uri="{FF2B5EF4-FFF2-40B4-BE49-F238E27FC236}">
                <a16:creationId xmlns:a16="http://schemas.microsoft.com/office/drawing/2014/main" id="{3AE0BFC0-4F6F-4849-B446-3888B4D15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68553" y="776277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BE373-D98E-A940-B01E-F29AE0FE2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9B2A67-CBA8-E95F-8780-826FFD6D1797}"/>
              </a:ext>
            </a:extLst>
          </p:cNvPr>
          <p:cNvSpPr/>
          <p:nvPr/>
        </p:nvSpPr>
        <p:spPr>
          <a:xfrm>
            <a:off x="-57435" y="24905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427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5A1895-A88E-997C-AFF5-30B1E3C446F0}"/>
              </a:ext>
            </a:extLst>
          </p:cNvPr>
          <p:cNvSpPr/>
          <p:nvPr/>
        </p:nvSpPr>
        <p:spPr>
          <a:xfrm>
            <a:off x="-20012" y="2113231"/>
            <a:ext cx="18782005" cy="8772762"/>
          </a:xfrm>
          <a:custGeom>
            <a:avLst/>
            <a:gdLst/>
            <a:ahLst/>
            <a:cxnLst/>
            <a:rect l="l" t="t" r="r" b="b"/>
            <a:pathLst>
              <a:path w="18782005" h="8772762">
                <a:moveTo>
                  <a:pt x="0" y="0"/>
                </a:moveTo>
                <a:lnTo>
                  <a:pt x="18782005" y="0"/>
                </a:lnTo>
                <a:lnTo>
                  <a:pt x="18782005" y="8772761"/>
                </a:lnTo>
                <a:lnTo>
                  <a:pt x="0" y="8772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14C7625-BE70-8BBA-AFD9-C31C57859102}"/>
              </a:ext>
            </a:extLst>
          </p:cNvPr>
          <p:cNvSpPr/>
          <p:nvPr/>
        </p:nvSpPr>
        <p:spPr>
          <a:xfrm flipH="1">
            <a:off x="8460302" y="8201506"/>
            <a:ext cx="7294159" cy="3659237"/>
          </a:xfrm>
          <a:custGeom>
            <a:avLst/>
            <a:gdLst/>
            <a:ahLst/>
            <a:cxnLst/>
            <a:rect l="l" t="t" r="r" b="b"/>
            <a:pathLst>
              <a:path w="7294159" h="3659237">
                <a:moveTo>
                  <a:pt x="7294160" y="0"/>
                </a:moveTo>
                <a:lnTo>
                  <a:pt x="0" y="0"/>
                </a:lnTo>
                <a:lnTo>
                  <a:pt x="0" y="3659237"/>
                </a:lnTo>
                <a:lnTo>
                  <a:pt x="7294160" y="3659237"/>
                </a:lnTo>
                <a:lnTo>
                  <a:pt x="72941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3D3CFDE-2354-32B0-C91E-50EE38CB9DBA}"/>
              </a:ext>
            </a:extLst>
          </p:cNvPr>
          <p:cNvSpPr/>
          <p:nvPr/>
        </p:nvSpPr>
        <p:spPr>
          <a:xfrm>
            <a:off x="4301077" y="1486005"/>
            <a:ext cx="3498094" cy="3847092"/>
          </a:xfrm>
          <a:custGeom>
            <a:avLst/>
            <a:gdLst/>
            <a:ahLst/>
            <a:cxnLst/>
            <a:rect l="l" t="t" r="r" b="b"/>
            <a:pathLst>
              <a:path w="3498094" h="3847092">
                <a:moveTo>
                  <a:pt x="0" y="0"/>
                </a:moveTo>
                <a:lnTo>
                  <a:pt x="3498094" y="0"/>
                </a:lnTo>
                <a:lnTo>
                  <a:pt x="3498094" y="3847092"/>
                </a:lnTo>
                <a:lnTo>
                  <a:pt x="0" y="3847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09756FA-4898-90E4-D697-4DEC3336F31E}"/>
              </a:ext>
            </a:extLst>
          </p:cNvPr>
          <p:cNvSpPr/>
          <p:nvPr/>
        </p:nvSpPr>
        <p:spPr>
          <a:xfrm>
            <a:off x="-446435" y="6146430"/>
            <a:ext cx="6877109" cy="3450016"/>
          </a:xfrm>
          <a:custGeom>
            <a:avLst/>
            <a:gdLst/>
            <a:ahLst/>
            <a:cxnLst/>
            <a:rect l="l" t="t" r="r" b="b"/>
            <a:pathLst>
              <a:path w="6877109" h="3450016">
                <a:moveTo>
                  <a:pt x="0" y="0"/>
                </a:moveTo>
                <a:lnTo>
                  <a:pt x="6877108" y="0"/>
                </a:lnTo>
                <a:lnTo>
                  <a:pt x="6877108" y="3450016"/>
                </a:lnTo>
                <a:lnTo>
                  <a:pt x="0" y="3450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29796E9-8749-62BF-AB2D-1F4C630AF874}"/>
              </a:ext>
            </a:extLst>
          </p:cNvPr>
          <p:cNvSpPr/>
          <p:nvPr/>
        </p:nvSpPr>
        <p:spPr>
          <a:xfrm rot="283948">
            <a:off x="984282" y="-94301"/>
            <a:ext cx="5093244" cy="1703935"/>
          </a:xfrm>
          <a:custGeom>
            <a:avLst/>
            <a:gdLst/>
            <a:ahLst/>
            <a:cxnLst/>
            <a:rect l="l" t="t" r="r" b="b"/>
            <a:pathLst>
              <a:path w="6525584" h="2684388">
                <a:moveTo>
                  <a:pt x="0" y="0"/>
                </a:moveTo>
                <a:lnTo>
                  <a:pt x="6525585" y="0"/>
                </a:lnTo>
                <a:lnTo>
                  <a:pt x="6525585" y="2684389"/>
                </a:lnTo>
                <a:lnTo>
                  <a:pt x="0" y="2684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AF9904D-1AA9-548E-26CC-2F51EBAD0531}"/>
              </a:ext>
            </a:extLst>
          </p:cNvPr>
          <p:cNvSpPr/>
          <p:nvPr/>
        </p:nvSpPr>
        <p:spPr>
          <a:xfrm>
            <a:off x="3517278" y="-147312"/>
            <a:ext cx="12847351" cy="10523138"/>
          </a:xfrm>
          <a:custGeom>
            <a:avLst/>
            <a:gdLst/>
            <a:ahLst/>
            <a:cxnLst/>
            <a:rect l="l" t="t" r="r" b="b"/>
            <a:pathLst>
              <a:path w="12847351" h="10895334">
                <a:moveTo>
                  <a:pt x="0" y="0"/>
                </a:moveTo>
                <a:lnTo>
                  <a:pt x="12847350" y="0"/>
                </a:lnTo>
                <a:lnTo>
                  <a:pt x="12847350" y="10895334"/>
                </a:lnTo>
                <a:lnTo>
                  <a:pt x="0" y="10895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099" t="-121" b="-121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E9558F6-A3DD-8EDD-AF89-F96919439C18}"/>
              </a:ext>
            </a:extLst>
          </p:cNvPr>
          <p:cNvSpPr/>
          <p:nvPr/>
        </p:nvSpPr>
        <p:spPr>
          <a:xfrm>
            <a:off x="13487400" y="8039100"/>
            <a:ext cx="4887764" cy="2294458"/>
          </a:xfrm>
          <a:custGeom>
            <a:avLst/>
            <a:gdLst/>
            <a:ahLst/>
            <a:cxnLst/>
            <a:rect l="l" t="t" r="r" b="b"/>
            <a:pathLst>
              <a:path w="3031036" h="2027005">
                <a:moveTo>
                  <a:pt x="0" y="0"/>
                </a:moveTo>
                <a:lnTo>
                  <a:pt x="3031036" y="0"/>
                </a:lnTo>
                <a:lnTo>
                  <a:pt x="3031036" y="2027005"/>
                </a:lnTo>
                <a:lnTo>
                  <a:pt x="0" y="2027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B2B4CAF-B27D-59E6-AB1C-27D955D66C5D}"/>
              </a:ext>
            </a:extLst>
          </p:cNvPr>
          <p:cNvSpPr/>
          <p:nvPr/>
        </p:nvSpPr>
        <p:spPr>
          <a:xfrm>
            <a:off x="1371600" y="7962900"/>
            <a:ext cx="4751732" cy="2260526"/>
          </a:xfrm>
          <a:custGeom>
            <a:avLst/>
            <a:gdLst/>
            <a:ahLst/>
            <a:cxnLst/>
            <a:rect l="l" t="t" r="r" b="b"/>
            <a:pathLst>
              <a:path w="3031036" h="2027005">
                <a:moveTo>
                  <a:pt x="0" y="0"/>
                </a:moveTo>
                <a:lnTo>
                  <a:pt x="3031036" y="0"/>
                </a:lnTo>
                <a:lnTo>
                  <a:pt x="3031036" y="2027005"/>
                </a:lnTo>
                <a:lnTo>
                  <a:pt x="0" y="2027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E6C6695-E5D9-517F-B613-CDDE497DA5F7}"/>
              </a:ext>
            </a:extLst>
          </p:cNvPr>
          <p:cNvSpPr/>
          <p:nvPr/>
        </p:nvSpPr>
        <p:spPr>
          <a:xfrm>
            <a:off x="12036493" y="932171"/>
            <a:ext cx="1048492" cy="995750"/>
          </a:xfrm>
          <a:custGeom>
            <a:avLst/>
            <a:gdLst/>
            <a:ahLst/>
            <a:cxnLst/>
            <a:rect l="l" t="t" r="r" b="b"/>
            <a:pathLst>
              <a:path w="1048492" h="995750">
                <a:moveTo>
                  <a:pt x="0" y="0"/>
                </a:moveTo>
                <a:lnTo>
                  <a:pt x="1048492" y="0"/>
                </a:lnTo>
                <a:lnTo>
                  <a:pt x="1048492" y="995750"/>
                </a:lnTo>
                <a:lnTo>
                  <a:pt x="0" y="995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09935" b="-197533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0B1258A-2ED5-1912-F613-7332DE5731D6}"/>
              </a:ext>
            </a:extLst>
          </p:cNvPr>
          <p:cNvSpPr/>
          <p:nvPr/>
        </p:nvSpPr>
        <p:spPr>
          <a:xfrm>
            <a:off x="10784046" y="4193981"/>
            <a:ext cx="966483" cy="1036586"/>
          </a:xfrm>
          <a:custGeom>
            <a:avLst/>
            <a:gdLst/>
            <a:ahLst/>
            <a:cxnLst/>
            <a:rect l="l" t="t" r="r" b="b"/>
            <a:pathLst>
              <a:path w="966483" h="1036586">
                <a:moveTo>
                  <a:pt x="0" y="0"/>
                </a:moveTo>
                <a:lnTo>
                  <a:pt x="966483" y="0"/>
                </a:lnTo>
                <a:lnTo>
                  <a:pt x="966483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A91FA24-D2BB-6807-40B5-2096D018987B}"/>
              </a:ext>
            </a:extLst>
          </p:cNvPr>
          <p:cNvSpPr/>
          <p:nvPr/>
        </p:nvSpPr>
        <p:spPr>
          <a:xfrm>
            <a:off x="5501752" y="2829063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0294CE7-001A-ACF4-755D-0FCB602EFFDC}"/>
              </a:ext>
            </a:extLst>
          </p:cNvPr>
          <p:cNvSpPr/>
          <p:nvPr/>
        </p:nvSpPr>
        <p:spPr>
          <a:xfrm>
            <a:off x="9161042" y="2756405"/>
            <a:ext cx="1117145" cy="1073104"/>
          </a:xfrm>
          <a:custGeom>
            <a:avLst/>
            <a:gdLst/>
            <a:ahLst/>
            <a:cxnLst/>
            <a:rect l="l" t="t" r="r" b="b"/>
            <a:pathLst>
              <a:path w="1117145" h="1073104">
                <a:moveTo>
                  <a:pt x="0" y="0"/>
                </a:moveTo>
                <a:lnTo>
                  <a:pt x="1117145" y="0"/>
                </a:lnTo>
                <a:lnTo>
                  <a:pt x="1117145" y="1073104"/>
                </a:lnTo>
                <a:lnTo>
                  <a:pt x="0" y="10731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53207C8-E1E5-6BE1-7B4E-9E4734892F92}"/>
              </a:ext>
            </a:extLst>
          </p:cNvPr>
          <p:cNvSpPr/>
          <p:nvPr/>
        </p:nvSpPr>
        <p:spPr>
          <a:xfrm>
            <a:off x="11729299" y="3727250"/>
            <a:ext cx="984964" cy="1076246"/>
          </a:xfrm>
          <a:custGeom>
            <a:avLst/>
            <a:gdLst/>
            <a:ahLst/>
            <a:cxnLst/>
            <a:rect l="l" t="t" r="r" b="b"/>
            <a:pathLst>
              <a:path w="984964" h="1076246">
                <a:moveTo>
                  <a:pt x="0" y="0"/>
                </a:moveTo>
                <a:lnTo>
                  <a:pt x="984964" y="0"/>
                </a:lnTo>
                <a:lnTo>
                  <a:pt x="984964" y="1076246"/>
                </a:lnTo>
                <a:lnTo>
                  <a:pt x="0" y="10762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70679" b="-189406"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3C63B16-6ECE-00C7-4C40-77F6E46E701C}"/>
              </a:ext>
            </a:extLst>
          </p:cNvPr>
          <p:cNvSpPr/>
          <p:nvPr/>
        </p:nvSpPr>
        <p:spPr>
          <a:xfrm>
            <a:off x="12684731" y="4768300"/>
            <a:ext cx="1089968" cy="1072588"/>
          </a:xfrm>
          <a:custGeom>
            <a:avLst/>
            <a:gdLst/>
            <a:ahLst/>
            <a:cxnLst/>
            <a:rect l="l" t="t" r="r" b="b"/>
            <a:pathLst>
              <a:path w="1089968" h="1072588">
                <a:moveTo>
                  <a:pt x="0" y="0"/>
                </a:moveTo>
                <a:lnTo>
                  <a:pt x="1089968" y="0"/>
                </a:lnTo>
                <a:lnTo>
                  <a:pt x="1089968" y="1072589"/>
                </a:lnTo>
                <a:lnTo>
                  <a:pt x="0" y="107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62508" t="-109448" b="-107301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A92F592-BA32-F901-D629-CD8B23B28F07}"/>
              </a:ext>
            </a:extLst>
          </p:cNvPr>
          <p:cNvSpPr/>
          <p:nvPr/>
        </p:nvSpPr>
        <p:spPr>
          <a:xfrm>
            <a:off x="8075396" y="4999494"/>
            <a:ext cx="997848" cy="1102450"/>
          </a:xfrm>
          <a:custGeom>
            <a:avLst/>
            <a:gdLst/>
            <a:ahLst/>
            <a:cxnLst/>
            <a:rect l="l" t="t" r="r" b="b"/>
            <a:pathLst>
              <a:path w="997848" h="1102450">
                <a:moveTo>
                  <a:pt x="0" y="0"/>
                </a:moveTo>
                <a:lnTo>
                  <a:pt x="997848" y="0"/>
                </a:lnTo>
                <a:lnTo>
                  <a:pt x="997848" y="1102449"/>
                </a:lnTo>
                <a:lnTo>
                  <a:pt x="0" y="1102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74750" t="-97130" r="-119653" b="-100991"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EC590E9-23D0-8924-BB3E-6C5550D34191}"/>
              </a:ext>
            </a:extLst>
          </p:cNvPr>
          <p:cNvSpPr/>
          <p:nvPr/>
        </p:nvSpPr>
        <p:spPr>
          <a:xfrm>
            <a:off x="7277479" y="2274499"/>
            <a:ext cx="1043383" cy="1002930"/>
          </a:xfrm>
          <a:custGeom>
            <a:avLst/>
            <a:gdLst/>
            <a:ahLst/>
            <a:cxnLst/>
            <a:rect l="l" t="t" r="r" b="b"/>
            <a:pathLst>
              <a:path w="1043383" h="1002930">
                <a:moveTo>
                  <a:pt x="0" y="0"/>
                </a:moveTo>
                <a:lnTo>
                  <a:pt x="1043384" y="0"/>
                </a:lnTo>
                <a:lnTo>
                  <a:pt x="1043384" y="1002929"/>
                </a:lnTo>
                <a:lnTo>
                  <a:pt x="0" y="1002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7119" t="-109448" r="-332340" b="-107301"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6C6112A-8D6A-B6B1-D717-6E465145DA7E}"/>
              </a:ext>
            </a:extLst>
          </p:cNvPr>
          <p:cNvSpPr/>
          <p:nvPr/>
        </p:nvSpPr>
        <p:spPr>
          <a:xfrm>
            <a:off x="11193621" y="2775964"/>
            <a:ext cx="884852" cy="1053545"/>
          </a:xfrm>
          <a:custGeom>
            <a:avLst/>
            <a:gdLst/>
            <a:ahLst/>
            <a:cxnLst/>
            <a:rect l="l" t="t" r="r" b="b"/>
            <a:pathLst>
              <a:path w="884852" h="1053545">
                <a:moveTo>
                  <a:pt x="0" y="0"/>
                </a:moveTo>
                <a:lnTo>
                  <a:pt x="884852" y="0"/>
                </a:lnTo>
                <a:lnTo>
                  <a:pt x="884852" y="1053545"/>
                </a:lnTo>
                <a:lnTo>
                  <a:pt x="0" y="1053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1100" t="-195195" r="-303186"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BB61705-385C-6353-7217-D2FC0DFE57DC}"/>
              </a:ext>
            </a:extLst>
          </p:cNvPr>
          <p:cNvSpPr/>
          <p:nvPr/>
        </p:nvSpPr>
        <p:spPr>
          <a:xfrm>
            <a:off x="4835117" y="5143500"/>
            <a:ext cx="895286" cy="1030249"/>
          </a:xfrm>
          <a:custGeom>
            <a:avLst/>
            <a:gdLst/>
            <a:ahLst/>
            <a:cxnLst/>
            <a:rect l="l" t="t" r="r" b="b"/>
            <a:pathLst>
              <a:path w="895286" h="1030249">
                <a:moveTo>
                  <a:pt x="0" y="0"/>
                </a:moveTo>
                <a:lnTo>
                  <a:pt x="895286" y="0"/>
                </a:lnTo>
                <a:lnTo>
                  <a:pt x="895286" y="1030249"/>
                </a:lnTo>
                <a:lnTo>
                  <a:pt x="0" y="1030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95195" r="-513032"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4BA8D41A-A58D-081C-F3C9-F53DD8CEB52E}"/>
              </a:ext>
            </a:extLst>
          </p:cNvPr>
          <p:cNvSpPr/>
          <p:nvPr/>
        </p:nvSpPr>
        <p:spPr>
          <a:xfrm>
            <a:off x="6632003" y="1364147"/>
            <a:ext cx="937334" cy="1116033"/>
          </a:xfrm>
          <a:custGeom>
            <a:avLst/>
            <a:gdLst/>
            <a:ahLst/>
            <a:cxnLst/>
            <a:rect l="l" t="t" r="r" b="b"/>
            <a:pathLst>
              <a:path w="937334" h="1116033">
                <a:moveTo>
                  <a:pt x="0" y="0"/>
                </a:moveTo>
                <a:lnTo>
                  <a:pt x="937334" y="0"/>
                </a:lnTo>
                <a:lnTo>
                  <a:pt x="937334" y="1116033"/>
                </a:lnTo>
                <a:lnTo>
                  <a:pt x="0" y="11160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31100" t="-195195" r="-303186"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AA3F6F2-808A-1CF5-6596-BDA0E23F2BF9}"/>
              </a:ext>
            </a:extLst>
          </p:cNvPr>
          <p:cNvSpPr/>
          <p:nvPr/>
        </p:nvSpPr>
        <p:spPr>
          <a:xfrm>
            <a:off x="12335459" y="1861067"/>
            <a:ext cx="1033226" cy="1278416"/>
          </a:xfrm>
          <a:custGeom>
            <a:avLst/>
            <a:gdLst/>
            <a:ahLst/>
            <a:cxnLst/>
            <a:rect l="l" t="t" r="r" b="b"/>
            <a:pathLst>
              <a:path w="1033226" h="1278416">
                <a:moveTo>
                  <a:pt x="0" y="0"/>
                </a:moveTo>
                <a:lnTo>
                  <a:pt x="1033226" y="0"/>
                </a:lnTo>
                <a:lnTo>
                  <a:pt x="1033226" y="1278416"/>
                </a:lnTo>
                <a:lnTo>
                  <a:pt x="0" y="1278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0446943-1773-7C64-EBB4-5C1287193661}"/>
              </a:ext>
            </a:extLst>
          </p:cNvPr>
          <p:cNvSpPr/>
          <p:nvPr/>
        </p:nvSpPr>
        <p:spPr>
          <a:xfrm>
            <a:off x="14300737" y="6531707"/>
            <a:ext cx="1017768" cy="1035389"/>
          </a:xfrm>
          <a:custGeom>
            <a:avLst/>
            <a:gdLst/>
            <a:ahLst/>
            <a:cxnLst/>
            <a:rect l="l" t="t" r="r" b="b"/>
            <a:pathLst>
              <a:path w="1017768" h="1035389">
                <a:moveTo>
                  <a:pt x="0" y="0"/>
                </a:moveTo>
                <a:lnTo>
                  <a:pt x="1017767" y="0"/>
                </a:lnTo>
                <a:lnTo>
                  <a:pt x="1017767" y="1035388"/>
                </a:lnTo>
                <a:lnTo>
                  <a:pt x="0" y="1035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4962" t="-176111" r="-321949"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68D8E5EA-B6B0-2A63-7469-0ED8CED4D7AD}"/>
              </a:ext>
            </a:extLst>
          </p:cNvPr>
          <p:cNvSpPr/>
          <p:nvPr/>
        </p:nvSpPr>
        <p:spPr>
          <a:xfrm>
            <a:off x="4503549" y="6631610"/>
            <a:ext cx="1048492" cy="995750"/>
          </a:xfrm>
          <a:custGeom>
            <a:avLst/>
            <a:gdLst/>
            <a:ahLst/>
            <a:cxnLst/>
            <a:rect l="l" t="t" r="r" b="b"/>
            <a:pathLst>
              <a:path w="1048492" h="995750">
                <a:moveTo>
                  <a:pt x="0" y="0"/>
                </a:moveTo>
                <a:lnTo>
                  <a:pt x="1048493" y="0"/>
                </a:lnTo>
                <a:lnTo>
                  <a:pt x="1048493" y="995750"/>
                </a:lnTo>
                <a:lnTo>
                  <a:pt x="0" y="995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09935" b="-197533"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788CCAD5-32A1-C920-13BE-9D815F970569}"/>
              </a:ext>
            </a:extLst>
          </p:cNvPr>
          <p:cNvSpPr/>
          <p:nvPr/>
        </p:nvSpPr>
        <p:spPr>
          <a:xfrm>
            <a:off x="7277479" y="4444219"/>
            <a:ext cx="934510" cy="942870"/>
          </a:xfrm>
          <a:custGeom>
            <a:avLst/>
            <a:gdLst/>
            <a:ahLst/>
            <a:cxnLst/>
            <a:rect l="l" t="t" r="r" b="b"/>
            <a:pathLst>
              <a:path w="934510" h="942870">
                <a:moveTo>
                  <a:pt x="0" y="0"/>
                </a:moveTo>
                <a:lnTo>
                  <a:pt x="934511" y="0"/>
                </a:lnTo>
                <a:lnTo>
                  <a:pt x="934511" y="942870"/>
                </a:lnTo>
                <a:lnTo>
                  <a:pt x="0" y="9428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D26AF50-C228-24AF-D858-90B654A74FD0}"/>
              </a:ext>
            </a:extLst>
          </p:cNvPr>
          <p:cNvSpPr/>
          <p:nvPr/>
        </p:nvSpPr>
        <p:spPr>
          <a:xfrm>
            <a:off x="6172980" y="4904164"/>
            <a:ext cx="1104500" cy="1123622"/>
          </a:xfrm>
          <a:custGeom>
            <a:avLst/>
            <a:gdLst/>
            <a:ahLst/>
            <a:cxnLst/>
            <a:rect l="l" t="t" r="r" b="b"/>
            <a:pathLst>
              <a:path w="1104500" h="1123622">
                <a:moveTo>
                  <a:pt x="0" y="0"/>
                </a:moveTo>
                <a:lnTo>
                  <a:pt x="1104499" y="0"/>
                </a:lnTo>
                <a:lnTo>
                  <a:pt x="1104499" y="1123623"/>
                </a:lnTo>
                <a:lnTo>
                  <a:pt x="0" y="1123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4962" t="-176111" r="-321949"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C76B084-49B3-EF96-78C6-04D45B5B11D6}"/>
              </a:ext>
            </a:extLst>
          </p:cNvPr>
          <p:cNvSpPr/>
          <p:nvPr/>
        </p:nvSpPr>
        <p:spPr>
          <a:xfrm>
            <a:off x="13244422" y="6526515"/>
            <a:ext cx="1170271" cy="1111403"/>
          </a:xfrm>
          <a:custGeom>
            <a:avLst/>
            <a:gdLst/>
            <a:ahLst/>
            <a:cxnLst/>
            <a:rect l="l" t="t" r="r" b="b"/>
            <a:pathLst>
              <a:path w="1170271" h="1111403">
                <a:moveTo>
                  <a:pt x="0" y="0"/>
                </a:moveTo>
                <a:lnTo>
                  <a:pt x="1170270" y="0"/>
                </a:lnTo>
                <a:lnTo>
                  <a:pt x="1170270" y="1111403"/>
                </a:lnTo>
                <a:lnTo>
                  <a:pt x="0" y="11114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09935" b="-197533"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C3F144E-1500-CF5A-B096-E7141420E88F}"/>
              </a:ext>
            </a:extLst>
          </p:cNvPr>
          <p:cNvSpPr/>
          <p:nvPr/>
        </p:nvSpPr>
        <p:spPr>
          <a:xfrm>
            <a:off x="8705427" y="-21797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23B176C-00E9-5058-FD27-FB5A4119C883}"/>
              </a:ext>
            </a:extLst>
          </p:cNvPr>
          <p:cNvSpPr/>
          <p:nvPr/>
        </p:nvSpPr>
        <p:spPr>
          <a:xfrm>
            <a:off x="9349469" y="5049187"/>
            <a:ext cx="1142275" cy="1097243"/>
          </a:xfrm>
          <a:custGeom>
            <a:avLst/>
            <a:gdLst/>
            <a:ahLst/>
            <a:cxnLst/>
            <a:rect l="l" t="t" r="r" b="b"/>
            <a:pathLst>
              <a:path w="1142275" h="1097243">
                <a:moveTo>
                  <a:pt x="0" y="0"/>
                </a:moveTo>
                <a:lnTo>
                  <a:pt x="1142275" y="0"/>
                </a:lnTo>
                <a:lnTo>
                  <a:pt x="1142275" y="1097243"/>
                </a:lnTo>
                <a:lnTo>
                  <a:pt x="0" y="1097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C39209C0-9FC4-0486-C077-90D525AC4821}"/>
              </a:ext>
            </a:extLst>
          </p:cNvPr>
          <p:cNvSpPr/>
          <p:nvPr/>
        </p:nvSpPr>
        <p:spPr>
          <a:xfrm>
            <a:off x="13972464" y="4269880"/>
            <a:ext cx="1033226" cy="1278416"/>
          </a:xfrm>
          <a:custGeom>
            <a:avLst/>
            <a:gdLst/>
            <a:ahLst/>
            <a:cxnLst/>
            <a:rect l="l" t="t" r="r" b="b"/>
            <a:pathLst>
              <a:path w="1033226" h="1278416">
                <a:moveTo>
                  <a:pt x="0" y="0"/>
                </a:moveTo>
                <a:lnTo>
                  <a:pt x="1033225" y="0"/>
                </a:lnTo>
                <a:lnTo>
                  <a:pt x="1033225" y="1278416"/>
                </a:lnTo>
                <a:lnTo>
                  <a:pt x="0" y="1278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02FDF4DB-B72C-7BB0-385A-C97A9F0E1F42}"/>
              </a:ext>
            </a:extLst>
          </p:cNvPr>
          <p:cNvSpPr/>
          <p:nvPr/>
        </p:nvSpPr>
        <p:spPr>
          <a:xfrm>
            <a:off x="5380780" y="5934483"/>
            <a:ext cx="984353" cy="1055752"/>
          </a:xfrm>
          <a:custGeom>
            <a:avLst/>
            <a:gdLst/>
            <a:ahLst/>
            <a:cxnLst/>
            <a:rect l="l" t="t" r="r" b="b"/>
            <a:pathLst>
              <a:path w="984353" h="1055752">
                <a:moveTo>
                  <a:pt x="0" y="0"/>
                </a:moveTo>
                <a:lnTo>
                  <a:pt x="984353" y="0"/>
                </a:lnTo>
                <a:lnTo>
                  <a:pt x="984353" y="1055752"/>
                </a:lnTo>
                <a:lnTo>
                  <a:pt x="0" y="10557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EBA02305-8E65-B3C1-F967-500B9759D6BC}"/>
              </a:ext>
            </a:extLst>
          </p:cNvPr>
          <p:cNvSpPr/>
          <p:nvPr/>
        </p:nvSpPr>
        <p:spPr>
          <a:xfrm>
            <a:off x="7501052" y="722932"/>
            <a:ext cx="1094599" cy="1051447"/>
          </a:xfrm>
          <a:custGeom>
            <a:avLst/>
            <a:gdLst/>
            <a:ahLst/>
            <a:cxnLst/>
            <a:rect l="l" t="t" r="r" b="b"/>
            <a:pathLst>
              <a:path w="1094599" h="1051447">
                <a:moveTo>
                  <a:pt x="0" y="0"/>
                </a:moveTo>
                <a:lnTo>
                  <a:pt x="1094600" y="0"/>
                </a:lnTo>
                <a:lnTo>
                  <a:pt x="1094600" y="1051447"/>
                </a:lnTo>
                <a:lnTo>
                  <a:pt x="0" y="1051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E544DF19-2F00-19DC-396C-A163818135BE}"/>
              </a:ext>
            </a:extLst>
          </p:cNvPr>
          <p:cNvSpPr/>
          <p:nvPr/>
        </p:nvSpPr>
        <p:spPr>
          <a:xfrm>
            <a:off x="10848097" y="188636"/>
            <a:ext cx="950058" cy="1175511"/>
          </a:xfrm>
          <a:custGeom>
            <a:avLst/>
            <a:gdLst/>
            <a:ahLst/>
            <a:cxnLst/>
            <a:rect l="l" t="t" r="r" b="b"/>
            <a:pathLst>
              <a:path w="950058" h="1175511">
                <a:moveTo>
                  <a:pt x="0" y="0"/>
                </a:moveTo>
                <a:lnTo>
                  <a:pt x="950057" y="0"/>
                </a:lnTo>
                <a:lnTo>
                  <a:pt x="950057" y="1175511"/>
                </a:lnTo>
                <a:lnTo>
                  <a:pt x="0" y="11755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86B46153-59C9-703B-7F7D-57425D65D33A}"/>
              </a:ext>
            </a:extLst>
          </p:cNvPr>
          <p:cNvSpPr/>
          <p:nvPr/>
        </p:nvSpPr>
        <p:spPr>
          <a:xfrm>
            <a:off x="12971249" y="2924986"/>
            <a:ext cx="873954" cy="937345"/>
          </a:xfrm>
          <a:custGeom>
            <a:avLst/>
            <a:gdLst/>
            <a:ahLst/>
            <a:cxnLst/>
            <a:rect l="l" t="t" r="r" b="b"/>
            <a:pathLst>
              <a:path w="873954" h="937345">
                <a:moveTo>
                  <a:pt x="0" y="0"/>
                </a:moveTo>
                <a:lnTo>
                  <a:pt x="873954" y="0"/>
                </a:lnTo>
                <a:lnTo>
                  <a:pt x="873954" y="937346"/>
                </a:lnTo>
                <a:lnTo>
                  <a:pt x="0" y="9373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8687D8F6-A5FD-05E1-C2EF-2588DCDC70F4}"/>
              </a:ext>
            </a:extLst>
          </p:cNvPr>
          <p:cNvSpPr/>
          <p:nvPr/>
        </p:nvSpPr>
        <p:spPr>
          <a:xfrm>
            <a:off x="9417618" y="3937512"/>
            <a:ext cx="964781" cy="1193729"/>
          </a:xfrm>
          <a:custGeom>
            <a:avLst/>
            <a:gdLst/>
            <a:ahLst/>
            <a:cxnLst/>
            <a:rect l="l" t="t" r="r" b="b"/>
            <a:pathLst>
              <a:path w="964781" h="1193729">
                <a:moveTo>
                  <a:pt x="0" y="0"/>
                </a:moveTo>
                <a:lnTo>
                  <a:pt x="964782" y="0"/>
                </a:lnTo>
                <a:lnTo>
                  <a:pt x="964782" y="1193729"/>
                </a:lnTo>
                <a:lnTo>
                  <a:pt x="0" y="1193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90CE4460-2508-E6B9-8FA8-90C3B457F5E0}"/>
              </a:ext>
            </a:extLst>
          </p:cNvPr>
          <p:cNvSpPr/>
          <p:nvPr/>
        </p:nvSpPr>
        <p:spPr>
          <a:xfrm>
            <a:off x="12140515" y="6240146"/>
            <a:ext cx="1169622" cy="1254459"/>
          </a:xfrm>
          <a:custGeom>
            <a:avLst/>
            <a:gdLst/>
            <a:ahLst/>
            <a:cxnLst/>
            <a:rect l="l" t="t" r="r" b="b"/>
            <a:pathLst>
              <a:path w="1169622" h="1254459">
                <a:moveTo>
                  <a:pt x="0" y="0"/>
                </a:moveTo>
                <a:lnTo>
                  <a:pt x="1169622" y="0"/>
                </a:lnTo>
                <a:lnTo>
                  <a:pt x="1169622" y="1254459"/>
                </a:lnTo>
                <a:lnTo>
                  <a:pt x="0" y="1254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681869C9-E5C8-BAEF-0E1F-45B1072DA3A1}"/>
              </a:ext>
            </a:extLst>
          </p:cNvPr>
          <p:cNvSpPr/>
          <p:nvPr/>
        </p:nvSpPr>
        <p:spPr>
          <a:xfrm>
            <a:off x="9700744" y="7013042"/>
            <a:ext cx="1069122" cy="1026974"/>
          </a:xfrm>
          <a:custGeom>
            <a:avLst/>
            <a:gdLst/>
            <a:ahLst/>
            <a:cxnLst/>
            <a:rect l="l" t="t" r="r" b="b"/>
            <a:pathLst>
              <a:path w="1069122" h="1026974">
                <a:moveTo>
                  <a:pt x="0" y="0"/>
                </a:moveTo>
                <a:lnTo>
                  <a:pt x="1069122" y="0"/>
                </a:lnTo>
                <a:lnTo>
                  <a:pt x="1069122" y="1026974"/>
                </a:lnTo>
                <a:lnTo>
                  <a:pt x="0" y="1026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D3F0A0F7-9C46-B9A9-8C87-E87209CE5515}"/>
              </a:ext>
            </a:extLst>
          </p:cNvPr>
          <p:cNvSpPr/>
          <p:nvPr/>
        </p:nvSpPr>
        <p:spPr>
          <a:xfrm>
            <a:off x="11115294" y="6757455"/>
            <a:ext cx="1089968" cy="1190981"/>
          </a:xfrm>
          <a:custGeom>
            <a:avLst/>
            <a:gdLst/>
            <a:ahLst/>
            <a:cxnLst/>
            <a:rect l="l" t="t" r="r" b="b"/>
            <a:pathLst>
              <a:path w="1089968" h="1190981">
                <a:moveTo>
                  <a:pt x="0" y="0"/>
                </a:moveTo>
                <a:lnTo>
                  <a:pt x="1089968" y="0"/>
                </a:lnTo>
                <a:lnTo>
                  <a:pt x="1089968" y="1190982"/>
                </a:lnTo>
                <a:lnTo>
                  <a:pt x="0" y="1190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70679" b="-189406"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DB3DD848-0F0A-1EF7-43CF-E1C2BD64CFCC}"/>
              </a:ext>
            </a:extLst>
          </p:cNvPr>
          <p:cNvSpPr/>
          <p:nvPr/>
        </p:nvSpPr>
        <p:spPr>
          <a:xfrm>
            <a:off x="8544236" y="6319824"/>
            <a:ext cx="884852" cy="1053545"/>
          </a:xfrm>
          <a:custGeom>
            <a:avLst/>
            <a:gdLst/>
            <a:ahLst/>
            <a:cxnLst/>
            <a:rect l="l" t="t" r="r" b="b"/>
            <a:pathLst>
              <a:path w="884852" h="1053545">
                <a:moveTo>
                  <a:pt x="0" y="0"/>
                </a:moveTo>
                <a:lnTo>
                  <a:pt x="884853" y="0"/>
                </a:lnTo>
                <a:lnTo>
                  <a:pt x="884853" y="1053546"/>
                </a:lnTo>
                <a:lnTo>
                  <a:pt x="0" y="10535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1100" t="-195195" r="-303186"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DDFAAD2D-9248-C442-2401-1544C9B34B20}"/>
              </a:ext>
            </a:extLst>
          </p:cNvPr>
          <p:cNvSpPr/>
          <p:nvPr/>
        </p:nvSpPr>
        <p:spPr>
          <a:xfrm>
            <a:off x="10497262" y="5185288"/>
            <a:ext cx="997848" cy="1102450"/>
          </a:xfrm>
          <a:custGeom>
            <a:avLst/>
            <a:gdLst/>
            <a:ahLst/>
            <a:cxnLst/>
            <a:rect l="l" t="t" r="r" b="b"/>
            <a:pathLst>
              <a:path w="997848" h="1102450">
                <a:moveTo>
                  <a:pt x="0" y="0"/>
                </a:moveTo>
                <a:lnTo>
                  <a:pt x="997848" y="0"/>
                </a:lnTo>
                <a:lnTo>
                  <a:pt x="997848" y="1102449"/>
                </a:lnTo>
                <a:lnTo>
                  <a:pt x="0" y="1102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74750" t="-97130" r="-119653" b="-100991"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36690C99-18D7-C9E9-52C1-56C41F7B3FFB}"/>
              </a:ext>
            </a:extLst>
          </p:cNvPr>
          <p:cNvSpPr/>
          <p:nvPr/>
        </p:nvSpPr>
        <p:spPr>
          <a:xfrm>
            <a:off x="6748874" y="6209369"/>
            <a:ext cx="1089968" cy="1072588"/>
          </a:xfrm>
          <a:custGeom>
            <a:avLst/>
            <a:gdLst/>
            <a:ahLst/>
            <a:cxnLst/>
            <a:rect l="l" t="t" r="r" b="b"/>
            <a:pathLst>
              <a:path w="1089968" h="1072588">
                <a:moveTo>
                  <a:pt x="0" y="0"/>
                </a:moveTo>
                <a:lnTo>
                  <a:pt x="1089968" y="0"/>
                </a:lnTo>
                <a:lnTo>
                  <a:pt x="1089968" y="1072588"/>
                </a:lnTo>
                <a:lnTo>
                  <a:pt x="0" y="1072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62508" t="-109448" b="-107301"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D3A142AE-5E5A-D97A-3B05-4D0475E598F9}"/>
              </a:ext>
            </a:extLst>
          </p:cNvPr>
          <p:cNvSpPr/>
          <p:nvPr/>
        </p:nvSpPr>
        <p:spPr>
          <a:xfrm>
            <a:off x="10278187" y="2085494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B7F17C71-090F-999D-675E-A1B5AFFFBB94}"/>
              </a:ext>
            </a:extLst>
          </p:cNvPr>
          <p:cNvSpPr/>
          <p:nvPr/>
        </p:nvSpPr>
        <p:spPr>
          <a:xfrm>
            <a:off x="10394348" y="3416992"/>
            <a:ext cx="971007" cy="1117384"/>
          </a:xfrm>
          <a:custGeom>
            <a:avLst/>
            <a:gdLst/>
            <a:ahLst/>
            <a:cxnLst/>
            <a:rect l="l" t="t" r="r" b="b"/>
            <a:pathLst>
              <a:path w="971007" h="1117384">
                <a:moveTo>
                  <a:pt x="0" y="0"/>
                </a:moveTo>
                <a:lnTo>
                  <a:pt x="971007" y="0"/>
                </a:lnTo>
                <a:lnTo>
                  <a:pt x="971007" y="1117384"/>
                </a:lnTo>
                <a:lnTo>
                  <a:pt x="0" y="1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95195" r="-513032"/>
            </a:stretch>
          </a:blipFill>
        </p:spPr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582EED77-DD16-3F7E-324A-01928A3EB6C3}"/>
              </a:ext>
            </a:extLst>
          </p:cNvPr>
          <p:cNvSpPr/>
          <p:nvPr/>
        </p:nvSpPr>
        <p:spPr>
          <a:xfrm>
            <a:off x="7359052" y="7403132"/>
            <a:ext cx="950811" cy="1094144"/>
          </a:xfrm>
          <a:custGeom>
            <a:avLst/>
            <a:gdLst/>
            <a:ahLst/>
            <a:cxnLst/>
            <a:rect l="l" t="t" r="r" b="b"/>
            <a:pathLst>
              <a:path w="950811" h="1094144">
                <a:moveTo>
                  <a:pt x="0" y="0"/>
                </a:moveTo>
                <a:lnTo>
                  <a:pt x="950811" y="0"/>
                </a:lnTo>
                <a:lnTo>
                  <a:pt x="950811" y="1094144"/>
                </a:lnTo>
                <a:lnTo>
                  <a:pt x="0" y="10941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95195" r="-513032"/>
            </a:stretch>
          </a:blipFill>
        </p:spPr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093793FD-582C-08A7-3670-4019E9283795}"/>
              </a:ext>
            </a:extLst>
          </p:cNvPr>
          <p:cNvSpPr/>
          <p:nvPr/>
        </p:nvSpPr>
        <p:spPr>
          <a:xfrm>
            <a:off x="11034715" y="1451353"/>
            <a:ext cx="992253" cy="953135"/>
          </a:xfrm>
          <a:custGeom>
            <a:avLst/>
            <a:gdLst/>
            <a:ahLst/>
            <a:cxnLst/>
            <a:rect l="l" t="t" r="r" b="b"/>
            <a:pathLst>
              <a:path w="992253" h="953135">
                <a:moveTo>
                  <a:pt x="0" y="0"/>
                </a:moveTo>
                <a:lnTo>
                  <a:pt x="992253" y="0"/>
                </a:lnTo>
                <a:lnTo>
                  <a:pt x="992253" y="953136"/>
                </a:lnTo>
                <a:lnTo>
                  <a:pt x="0" y="9531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2FABC27D-5DB9-BBD9-9EE1-3ED9BFE099E0}"/>
              </a:ext>
            </a:extLst>
          </p:cNvPr>
          <p:cNvSpPr/>
          <p:nvPr/>
        </p:nvSpPr>
        <p:spPr>
          <a:xfrm>
            <a:off x="4542829" y="3359340"/>
            <a:ext cx="946974" cy="987098"/>
          </a:xfrm>
          <a:custGeom>
            <a:avLst/>
            <a:gdLst/>
            <a:ahLst/>
            <a:cxnLst/>
            <a:rect l="l" t="t" r="r" b="b"/>
            <a:pathLst>
              <a:path w="1030728" h="1248596">
                <a:moveTo>
                  <a:pt x="0" y="0"/>
                </a:moveTo>
                <a:lnTo>
                  <a:pt x="1030728" y="0"/>
                </a:lnTo>
                <a:lnTo>
                  <a:pt x="1030728" y="1248596"/>
                </a:lnTo>
                <a:lnTo>
                  <a:pt x="0" y="1248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7475" t="-110778" r="-370580" b="-107147"/>
            </a:stretch>
          </a:blipFill>
        </p:spPr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0DCB366F-19C1-7221-8D52-995A6ACE6193}"/>
              </a:ext>
            </a:extLst>
          </p:cNvPr>
          <p:cNvSpPr/>
          <p:nvPr/>
        </p:nvSpPr>
        <p:spPr>
          <a:xfrm>
            <a:off x="8794403" y="7770830"/>
            <a:ext cx="699193" cy="1049135"/>
          </a:xfrm>
          <a:custGeom>
            <a:avLst/>
            <a:gdLst/>
            <a:ahLst/>
            <a:cxnLst/>
            <a:rect l="l" t="t" r="r" b="b"/>
            <a:pathLst>
              <a:path w="699193" h="1049135">
                <a:moveTo>
                  <a:pt x="0" y="0"/>
                </a:moveTo>
                <a:lnTo>
                  <a:pt x="699194" y="0"/>
                </a:lnTo>
                <a:lnTo>
                  <a:pt x="699194" y="1049135"/>
                </a:lnTo>
                <a:lnTo>
                  <a:pt x="0" y="1049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04253" t="-195195" r="-395097"/>
            </a:stretch>
          </a:blipFill>
        </p:spPr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D3A731E5-FF13-2E1D-7D30-816DFA38401B}"/>
              </a:ext>
            </a:extLst>
          </p:cNvPr>
          <p:cNvSpPr/>
          <p:nvPr/>
        </p:nvSpPr>
        <p:spPr>
          <a:xfrm>
            <a:off x="3364639" y="6453941"/>
            <a:ext cx="974026" cy="1064295"/>
          </a:xfrm>
          <a:custGeom>
            <a:avLst/>
            <a:gdLst/>
            <a:ahLst/>
            <a:cxnLst/>
            <a:rect l="l" t="t" r="r" b="b"/>
            <a:pathLst>
              <a:path w="974026" h="1064295">
                <a:moveTo>
                  <a:pt x="0" y="0"/>
                </a:moveTo>
                <a:lnTo>
                  <a:pt x="974026" y="0"/>
                </a:lnTo>
                <a:lnTo>
                  <a:pt x="974026" y="1064294"/>
                </a:lnTo>
                <a:lnTo>
                  <a:pt x="0" y="10642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70679" b="-189406"/>
            </a:stretch>
          </a:blipFill>
        </p:spPr>
      </p:sp>
      <p:sp>
        <p:nvSpPr>
          <p:cNvPr id="53" name="Freeform 53">
            <a:extLst>
              <a:ext uri="{FF2B5EF4-FFF2-40B4-BE49-F238E27FC236}">
                <a16:creationId xmlns:a16="http://schemas.microsoft.com/office/drawing/2014/main" id="{C9AB1663-CB09-DB7D-1083-C2EAC3BA4DBF}"/>
              </a:ext>
            </a:extLst>
          </p:cNvPr>
          <p:cNvSpPr/>
          <p:nvPr/>
        </p:nvSpPr>
        <p:spPr>
          <a:xfrm>
            <a:off x="6628787" y="3408452"/>
            <a:ext cx="971426" cy="1061453"/>
          </a:xfrm>
          <a:custGeom>
            <a:avLst/>
            <a:gdLst/>
            <a:ahLst/>
            <a:cxnLst/>
            <a:rect l="l" t="t" r="r" b="b"/>
            <a:pathLst>
              <a:path w="971426" h="1061453">
                <a:moveTo>
                  <a:pt x="0" y="0"/>
                </a:moveTo>
                <a:lnTo>
                  <a:pt x="971426" y="0"/>
                </a:lnTo>
                <a:lnTo>
                  <a:pt x="971426" y="1061453"/>
                </a:lnTo>
                <a:lnTo>
                  <a:pt x="0" y="106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70679" b="-189406"/>
            </a:stretch>
          </a:blipFill>
        </p:spPr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6C94D77E-C33F-6F89-9C68-2F54FBC9B775}"/>
              </a:ext>
            </a:extLst>
          </p:cNvPr>
          <p:cNvSpPr/>
          <p:nvPr/>
        </p:nvSpPr>
        <p:spPr>
          <a:xfrm>
            <a:off x="6070555" y="7107643"/>
            <a:ext cx="1082092" cy="1039432"/>
          </a:xfrm>
          <a:custGeom>
            <a:avLst/>
            <a:gdLst/>
            <a:ahLst/>
            <a:cxnLst/>
            <a:rect l="l" t="t" r="r" b="b"/>
            <a:pathLst>
              <a:path w="1082092" h="1039432">
                <a:moveTo>
                  <a:pt x="0" y="0"/>
                </a:moveTo>
                <a:lnTo>
                  <a:pt x="1082092" y="0"/>
                </a:lnTo>
                <a:lnTo>
                  <a:pt x="1082092" y="1039433"/>
                </a:lnTo>
                <a:lnTo>
                  <a:pt x="0" y="1039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DA14B9FA-CF8A-D0AB-FF1D-336BD4594B20}"/>
              </a:ext>
            </a:extLst>
          </p:cNvPr>
          <p:cNvSpPr/>
          <p:nvPr/>
        </p:nvSpPr>
        <p:spPr>
          <a:xfrm>
            <a:off x="9732823" y="289063"/>
            <a:ext cx="871614" cy="1037783"/>
          </a:xfrm>
          <a:custGeom>
            <a:avLst/>
            <a:gdLst/>
            <a:ahLst/>
            <a:cxnLst/>
            <a:rect l="l" t="t" r="r" b="b"/>
            <a:pathLst>
              <a:path w="871614" h="1037783">
                <a:moveTo>
                  <a:pt x="0" y="0"/>
                </a:moveTo>
                <a:lnTo>
                  <a:pt x="871613" y="0"/>
                </a:lnTo>
                <a:lnTo>
                  <a:pt x="871613" y="1037783"/>
                </a:lnTo>
                <a:lnTo>
                  <a:pt x="0" y="103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1100" t="-195195" r="-303186"/>
            </a:stretch>
          </a:blipFill>
        </p:spPr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FEF9DAF6-FC37-0DF7-B207-0513765C6C47}"/>
              </a:ext>
            </a:extLst>
          </p:cNvPr>
          <p:cNvSpPr/>
          <p:nvPr/>
        </p:nvSpPr>
        <p:spPr>
          <a:xfrm>
            <a:off x="9614074" y="1272848"/>
            <a:ext cx="992016" cy="1227427"/>
          </a:xfrm>
          <a:custGeom>
            <a:avLst/>
            <a:gdLst/>
            <a:ahLst/>
            <a:cxnLst/>
            <a:rect l="l" t="t" r="r" b="b"/>
            <a:pathLst>
              <a:path w="992016" h="1227427">
                <a:moveTo>
                  <a:pt x="0" y="0"/>
                </a:moveTo>
                <a:lnTo>
                  <a:pt x="992016" y="0"/>
                </a:lnTo>
                <a:lnTo>
                  <a:pt x="992016" y="1227427"/>
                </a:lnTo>
                <a:lnTo>
                  <a:pt x="0" y="1227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6926FD31-A78A-9567-3370-8D6062068DC7}"/>
              </a:ext>
            </a:extLst>
          </p:cNvPr>
          <p:cNvSpPr/>
          <p:nvPr/>
        </p:nvSpPr>
        <p:spPr>
          <a:xfrm>
            <a:off x="3889015" y="5241991"/>
            <a:ext cx="946102" cy="1014726"/>
          </a:xfrm>
          <a:custGeom>
            <a:avLst/>
            <a:gdLst/>
            <a:ahLst/>
            <a:cxnLst/>
            <a:rect l="l" t="t" r="r" b="b"/>
            <a:pathLst>
              <a:path w="946102" h="1014726">
                <a:moveTo>
                  <a:pt x="0" y="0"/>
                </a:moveTo>
                <a:lnTo>
                  <a:pt x="946102" y="0"/>
                </a:lnTo>
                <a:lnTo>
                  <a:pt x="946102" y="1014726"/>
                </a:lnTo>
                <a:lnTo>
                  <a:pt x="0" y="10147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59" name="Freeform 59">
            <a:extLst>
              <a:ext uri="{FF2B5EF4-FFF2-40B4-BE49-F238E27FC236}">
                <a16:creationId xmlns:a16="http://schemas.microsoft.com/office/drawing/2014/main" id="{652CD895-1EE2-D88F-EDEC-C483EED460E7}"/>
              </a:ext>
            </a:extLst>
          </p:cNvPr>
          <p:cNvSpPr/>
          <p:nvPr/>
        </p:nvSpPr>
        <p:spPr>
          <a:xfrm>
            <a:off x="8231720" y="1444791"/>
            <a:ext cx="1139271" cy="1158996"/>
          </a:xfrm>
          <a:custGeom>
            <a:avLst/>
            <a:gdLst/>
            <a:ahLst/>
            <a:cxnLst/>
            <a:rect l="l" t="t" r="r" b="b"/>
            <a:pathLst>
              <a:path w="1139271" h="1158996">
                <a:moveTo>
                  <a:pt x="0" y="0"/>
                </a:moveTo>
                <a:lnTo>
                  <a:pt x="1139271" y="0"/>
                </a:lnTo>
                <a:lnTo>
                  <a:pt x="1139271" y="1158996"/>
                </a:lnTo>
                <a:lnTo>
                  <a:pt x="0" y="11589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4962" t="-176111" r="-321949"/>
            </a:stretch>
          </a:blipFill>
        </p:spPr>
      </p:sp>
      <p:sp>
        <p:nvSpPr>
          <p:cNvPr id="60" name="Freeform 60">
            <a:extLst>
              <a:ext uri="{FF2B5EF4-FFF2-40B4-BE49-F238E27FC236}">
                <a16:creationId xmlns:a16="http://schemas.microsoft.com/office/drawing/2014/main" id="{37B88CF9-6ABF-94EA-DF2D-7A6FD109F8F3}"/>
              </a:ext>
            </a:extLst>
          </p:cNvPr>
          <p:cNvSpPr/>
          <p:nvPr/>
        </p:nvSpPr>
        <p:spPr>
          <a:xfrm>
            <a:off x="5552042" y="4081884"/>
            <a:ext cx="1076745" cy="1034297"/>
          </a:xfrm>
          <a:custGeom>
            <a:avLst/>
            <a:gdLst/>
            <a:ahLst/>
            <a:cxnLst/>
            <a:rect l="l" t="t" r="r" b="b"/>
            <a:pathLst>
              <a:path w="1076745" h="1034297">
                <a:moveTo>
                  <a:pt x="0" y="0"/>
                </a:moveTo>
                <a:lnTo>
                  <a:pt x="1076745" y="0"/>
                </a:lnTo>
                <a:lnTo>
                  <a:pt x="1076745" y="1034297"/>
                </a:lnTo>
                <a:lnTo>
                  <a:pt x="0" y="10342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61" name="Freeform 61">
            <a:extLst>
              <a:ext uri="{FF2B5EF4-FFF2-40B4-BE49-F238E27FC236}">
                <a16:creationId xmlns:a16="http://schemas.microsoft.com/office/drawing/2014/main" id="{A183AE5F-9645-9F91-1D22-33FDDCBC29F9}"/>
              </a:ext>
            </a:extLst>
          </p:cNvPr>
          <p:cNvSpPr/>
          <p:nvPr/>
        </p:nvSpPr>
        <p:spPr>
          <a:xfrm>
            <a:off x="5680129" y="1617356"/>
            <a:ext cx="1094599" cy="1051447"/>
          </a:xfrm>
          <a:custGeom>
            <a:avLst/>
            <a:gdLst/>
            <a:ahLst/>
            <a:cxnLst/>
            <a:rect l="l" t="t" r="r" b="b"/>
            <a:pathLst>
              <a:path w="1094599" h="1051447">
                <a:moveTo>
                  <a:pt x="0" y="0"/>
                </a:moveTo>
                <a:lnTo>
                  <a:pt x="1094599" y="0"/>
                </a:lnTo>
                <a:lnTo>
                  <a:pt x="1094599" y="1051447"/>
                </a:lnTo>
                <a:lnTo>
                  <a:pt x="0" y="1051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67E5FFE5-6EBE-A9BE-D089-85CDA00263C1}"/>
              </a:ext>
            </a:extLst>
          </p:cNvPr>
          <p:cNvSpPr/>
          <p:nvPr/>
        </p:nvSpPr>
        <p:spPr>
          <a:xfrm>
            <a:off x="7968725" y="2924986"/>
            <a:ext cx="967783" cy="1118606"/>
          </a:xfrm>
          <a:custGeom>
            <a:avLst/>
            <a:gdLst/>
            <a:ahLst/>
            <a:cxnLst/>
            <a:rect l="l" t="t" r="r" b="b"/>
            <a:pathLst>
              <a:path w="967783" h="1118606">
                <a:moveTo>
                  <a:pt x="0" y="0"/>
                </a:moveTo>
                <a:lnTo>
                  <a:pt x="967783" y="0"/>
                </a:lnTo>
                <a:lnTo>
                  <a:pt x="967783" y="1118606"/>
                </a:lnTo>
                <a:lnTo>
                  <a:pt x="0" y="1118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F2D9479E-375B-02E7-7678-D9ECBA926A34}"/>
              </a:ext>
            </a:extLst>
          </p:cNvPr>
          <p:cNvSpPr/>
          <p:nvPr/>
        </p:nvSpPr>
        <p:spPr>
          <a:xfrm>
            <a:off x="11735953" y="5384006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96895D9C-F6BE-7782-1ABB-6A17E420B5CF}"/>
              </a:ext>
            </a:extLst>
          </p:cNvPr>
          <p:cNvSpPr/>
          <p:nvPr/>
        </p:nvSpPr>
        <p:spPr>
          <a:xfrm>
            <a:off x="13867905" y="5628137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ECEE0654-FBE5-6736-A563-7BC9C80CCD26}"/>
              </a:ext>
            </a:extLst>
          </p:cNvPr>
          <p:cNvSpPr/>
          <p:nvPr/>
        </p:nvSpPr>
        <p:spPr>
          <a:xfrm>
            <a:off x="14931167" y="5458191"/>
            <a:ext cx="1048492" cy="995750"/>
          </a:xfrm>
          <a:custGeom>
            <a:avLst/>
            <a:gdLst/>
            <a:ahLst/>
            <a:cxnLst/>
            <a:rect l="l" t="t" r="r" b="b"/>
            <a:pathLst>
              <a:path w="1048492" h="995750">
                <a:moveTo>
                  <a:pt x="0" y="0"/>
                </a:moveTo>
                <a:lnTo>
                  <a:pt x="1048493" y="0"/>
                </a:lnTo>
                <a:lnTo>
                  <a:pt x="1048493" y="995750"/>
                </a:lnTo>
                <a:lnTo>
                  <a:pt x="0" y="995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09935" b="-197533"/>
            </a:stretch>
          </a:blipFill>
        </p:spPr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9ADB3AFB-1280-FCDD-3210-F93781881A01}"/>
              </a:ext>
            </a:extLst>
          </p:cNvPr>
          <p:cNvSpPr/>
          <p:nvPr/>
        </p:nvSpPr>
        <p:spPr>
          <a:xfrm>
            <a:off x="14506" y="199406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>
            <a:extLst>
              <a:ext uri="{FF2B5EF4-FFF2-40B4-BE49-F238E27FC236}">
                <a16:creationId xmlns:a16="http://schemas.microsoft.com/office/drawing/2014/main" id="{12249F0B-9C75-DC12-BB90-E79B7E304B79}"/>
              </a:ext>
            </a:extLst>
          </p:cNvPr>
          <p:cNvSpPr/>
          <p:nvPr/>
        </p:nvSpPr>
        <p:spPr>
          <a:xfrm>
            <a:off x="16498418" y="1262120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69" name="TextBox 69">
            <a:extLst>
              <a:ext uri="{FF2B5EF4-FFF2-40B4-BE49-F238E27FC236}">
                <a16:creationId xmlns:a16="http://schemas.microsoft.com/office/drawing/2014/main" id="{7E999219-1C32-4913-EB7F-61577A7182F4}"/>
              </a:ext>
            </a:extLst>
          </p:cNvPr>
          <p:cNvSpPr txBox="1"/>
          <p:nvPr/>
        </p:nvSpPr>
        <p:spPr>
          <a:xfrm rot="18564">
            <a:off x="792592" y="-113674"/>
            <a:ext cx="534988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Balabeloo"/>
                <a:cs typeface="Times New Roman" panose="02020603050405020304" pitchFamily="18" charset="0"/>
                <a:sym typeface="Balabeloo"/>
              </a:rPr>
              <a:t>TC 2: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alabeloo"/>
                <a:cs typeface="Times New Roman" panose="02020603050405020304" pitchFamily="18" charset="0"/>
                <a:sym typeface="Balabeloo"/>
              </a:rPr>
              <a:t>HÁI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alabeloo"/>
                <a:cs typeface="Times New Roman" panose="02020603050405020304" pitchFamily="18" charset="0"/>
                <a:sym typeface="Balabeloo"/>
              </a:rPr>
              <a:t>QUẢ CHỮ CÁI</a:t>
            </a:r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937A7727-5B2E-C459-6C03-D37742918F05}"/>
              </a:ext>
            </a:extLst>
          </p:cNvPr>
          <p:cNvSpPr/>
          <p:nvPr/>
        </p:nvSpPr>
        <p:spPr>
          <a:xfrm>
            <a:off x="-4764" y="1853731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8"/>
                </a:lnTo>
                <a:lnTo>
                  <a:pt x="0" y="7033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0D04C595-F107-88D2-ED5B-0FEAE0D2F6BD}"/>
              </a:ext>
            </a:extLst>
          </p:cNvPr>
          <p:cNvSpPr/>
          <p:nvPr/>
        </p:nvSpPr>
        <p:spPr>
          <a:xfrm>
            <a:off x="-4765" y="3497702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4" y="0"/>
                </a:lnTo>
                <a:lnTo>
                  <a:pt x="732694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FEE11901-37E4-DFF1-5E18-77CDD3830DAC}"/>
              </a:ext>
            </a:extLst>
          </p:cNvPr>
          <p:cNvSpPr/>
          <p:nvPr/>
        </p:nvSpPr>
        <p:spPr>
          <a:xfrm>
            <a:off x="14506" y="5075627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>
            <a:extLst>
              <a:ext uri="{FF2B5EF4-FFF2-40B4-BE49-F238E27FC236}">
                <a16:creationId xmlns:a16="http://schemas.microsoft.com/office/drawing/2014/main" id="{CF4A060F-27CA-7F34-930E-17F7EFA041E5}"/>
              </a:ext>
            </a:extLst>
          </p:cNvPr>
          <p:cNvSpPr/>
          <p:nvPr/>
        </p:nvSpPr>
        <p:spPr>
          <a:xfrm>
            <a:off x="53573" y="6936360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75">
            <a:extLst>
              <a:ext uri="{FF2B5EF4-FFF2-40B4-BE49-F238E27FC236}">
                <a16:creationId xmlns:a16="http://schemas.microsoft.com/office/drawing/2014/main" id="{C0A4C017-D4E8-EE55-A830-BC5E81429320}"/>
              </a:ext>
            </a:extLst>
          </p:cNvPr>
          <p:cNvSpPr/>
          <p:nvPr/>
        </p:nvSpPr>
        <p:spPr>
          <a:xfrm>
            <a:off x="-4763" y="968965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>
            <a:extLst>
              <a:ext uri="{FF2B5EF4-FFF2-40B4-BE49-F238E27FC236}">
                <a16:creationId xmlns:a16="http://schemas.microsoft.com/office/drawing/2014/main" id="{7DD5E1F6-82F2-2472-FFC9-35F1A8A6A5CE}"/>
              </a:ext>
            </a:extLst>
          </p:cNvPr>
          <p:cNvSpPr/>
          <p:nvPr/>
        </p:nvSpPr>
        <p:spPr>
          <a:xfrm>
            <a:off x="16055" y="2666683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>
            <a:extLst>
              <a:ext uri="{FF2B5EF4-FFF2-40B4-BE49-F238E27FC236}">
                <a16:creationId xmlns:a16="http://schemas.microsoft.com/office/drawing/2014/main" id="{4A4D116A-89DB-10E1-E5F6-5870A6407D5D}"/>
              </a:ext>
            </a:extLst>
          </p:cNvPr>
          <p:cNvSpPr/>
          <p:nvPr/>
        </p:nvSpPr>
        <p:spPr>
          <a:xfrm>
            <a:off x="-4766" y="4280230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>
            <a:extLst>
              <a:ext uri="{FF2B5EF4-FFF2-40B4-BE49-F238E27FC236}">
                <a16:creationId xmlns:a16="http://schemas.microsoft.com/office/drawing/2014/main" id="{2EA28B6A-DF17-3A63-F114-941F8288B30A}"/>
              </a:ext>
            </a:extLst>
          </p:cNvPr>
          <p:cNvSpPr/>
          <p:nvPr/>
        </p:nvSpPr>
        <p:spPr>
          <a:xfrm>
            <a:off x="46612" y="5981924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4" y="0"/>
                </a:lnTo>
                <a:lnTo>
                  <a:pt x="732694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>
            <a:extLst>
              <a:ext uri="{FF2B5EF4-FFF2-40B4-BE49-F238E27FC236}">
                <a16:creationId xmlns:a16="http://schemas.microsoft.com/office/drawing/2014/main" id="{ED048D5F-EDBB-B252-F308-A5B5FBE0803E}"/>
              </a:ext>
            </a:extLst>
          </p:cNvPr>
          <p:cNvSpPr/>
          <p:nvPr/>
        </p:nvSpPr>
        <p:spPr>
          <a:xfrm>
            <a:off x="982452" y="7215402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>
            <a:extLst>
              <a:ext uri="{FF2B5EF4-FFF2-40B4-BE49-F238E27FC236}">
                <a16:creationId xmlns:a16="http://schemas.microsoft.com/office/drawing/2014/main" id="{4E52CDB2-467D-6006-5DB9-B9B8C4F0CEDA}"/>
              </a:ext>
            </a:extLst>
          </p:cNvPr>
          <p:cNvSpPr/>
          <p:nvPr/>
        </p:nvSpPr>
        <p:spPr>
          <a:xfrm>
            <a:off x="17342596" y="6173749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3" name="Freeform 83">
            <a:extLst>
              <a:ext uri="{FF2B5EF4-FFF2-40B4-BE49-F238E27FC236}">
                <a16:creationId xmlns:a16="http://schemas.microsoft.com/office/drawing/2014/main" id="{EA2AAE45-A1D3-2C67-874C-52E44A05A92F}"/>
              </a:ext>
            </a:extLst>
          </p:cNvPr>
          <p:cNvSpPr/>
          <p:nvPr/>
        </p:nvSpPr>
        <p:spPr>
          <a:xfrm>
            <a:off x="17342596" y="3221309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4" name="Freeform 84">
            <a:extLst>
              <a:ext uri="{FF2B5EF4-FFF2-40B4-BE49-F238E27FC236}">
                <a16:creationId xmlns:a16="http://schemas.microsoft.com/office/drawing/2014/main" id="{AABA05B1-C83A-9985-646F-6D46B74781D0}"/>
              </a:ext>
            </a:extLst>
          </p:cNvPr>
          <p:cNvSpPr/>
          <p:nvPr/>
        </p:nvSpPr>
        <p:spPr>
          <a:xfrm>
            <a:off x="17342596" y="221451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5" name="Freeform 85">
            <a:extLst>
              <a:ext uri="{FF2B5EF4-FFF2-40B4-BE49-F238E27FC236}">
                <a16:creationId xmlns:a16="http://schemas.microsoft.com/office/drawing/2014/main" id="{3537EB7C-F01A-B674-325A-F7DE7E6CF51E}"/>
              </a:ext>
            </a:extLst>
          </p:cNvPr>
          <p:cNvSpPr/>
          <p:nvPr/>
        </p:nvSpPr>
        <p:spPr>
          <a:xfrm>
            <a:off x="17342596" y="268004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6" name="Freeform 86">
            <a:extLst>
              <a:ext uri="{FF2B5EF4-FFF2-40B4-BE49-F238E27FC236}">
                <a16:creationId xmlns:a16="http://schemas.microsoft.com/office/drawing/2014/main" id="{F52A99FA-15F7-4AFF-AA41-F83C80D288D0}"/>
              </a:ext>
            </a:extLst>
          </p:cNvPr>
          <p:cNvSpPr/>
          <p:nvPr/>
        </p:nvSpPr>
        <p:spPr>
          <a:xfrm>
            <a:off x="16498418" y="294791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7" name="Freeform 87">
            <a:extLst>
              <a:ext uri="{FF2B5EF4-FFF2-40B4-BE49-F238E27FC236}">
                <a16:creationId xmlns:a16="http://schemas.microsoft.com/office/drawing/2014/main" id="{4B5FA56D-033B-65C7-AE1A-A0786180A9F8}"/>
              </a:ext>
            </a:extLst>
          </p:cNvPr>
          <p:cNvSpPr/>
          <p:nvPr/>
        </p:nvSpPr>
        <p:spPr>
          <a:xfrm>
            <a:off x="16479488" y="723796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8" name="Freeform 88">
            <a:extLst>
              <a:ext uri="{FF2B5EF4-FFF2-40B4-BE49-F238E27FC236}">
                <a16:creationId xmlns:a16="http://schemas.microsoft.com/office/drawing/2014/main" id="{1D521987-3CE0-A8B7-F877-95722E665BB8}"/>
              </a:ext>
            </a:extLst>
          </p:cNvPr>
          <p:cNvSpPr/>
          <p:nvPr/>
        </p:nvSpPr>
        <p:spPr>
          <a:xfrm>
            <a:off x="17342596" y="7187627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9" name="Freeform 89">
            <a:extLst>
              <a:ext uri="{FF2B5EF4-FFF2-40B4-BE49-F238E27FC236}">
                <a16:creationId xmlns:a16="http://schemas.microsoft.com/office/drawing/2014/main" id="{C8A0DAC5-8E0D-76CB-2128-1610185C72E5}"/>
              </a:ext>
            </a:extLst>
          </p:cNvPr>
          <p:cNvSpPr/>
          <p:nvPr/>
        </p:nvSpPr>
        <p:spPr>
          <a:xfrm>
            <a:off x="17342596" y="5131241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90" name="Freeform 90">
            <a:extLst>
              <a:ext uri="{FF2B5EF4-FFF2-40B4-BE49-F238E27FC236}">
                <a16:creationId xmlns:a16="http://schemas.microsoft.com/office/drawing/2014/main" id="{C126DE6A-EBEB-76E0-AF79-818F787E8961}"/>
              </a:ext>
            </a:extLst>
          </p:cNvPr>
          <p:cNvSpPr/>
          <p:nvPr/>
        </p:nvSpPr>
        <p:spPr>
          <a:xfrm>
            <a:off x="17342596" y="4205181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91" name="Freeform 91">
            <a:extLst>
              <a:ext uri="{FF2B5EF4-FFF2-40B4-BE49-F238E27FC236}">
                <a16:creationId xmlns:a16="http://schemas.microsoft.com/office/drawing/2014/main" id="{EDB8FF73-D06A-8E2A-F54A-992AEB4D7756}"/>
              </a:ext>
            </a:extLst>
          </p:cNvPr>
          <p:cNvSpPr/>
          <p:nvPr/>
        </p:nvSpPr>
        <p:spPr>
          <a:xfrm>
            <a:off x="17342596" y="116807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92" name="Freeform 92">
            <a:extLst>
              <a:ext uri="{FF2B5EF4-FFF2-40B4-BE49-F238E27FC236}">
                <a16:creationId xmlns:a16="http://schemas.microsoft.com/office/drawing/2014/main" id="{A2D3CFF8-EEE5-34D0-F400-72D82F8FCE42}"/>
              </a:ext>
            </a:extLst>
          </p:cNvPr>
          <p:cNvSpPr/>
          <p:nvPr/>
        </p:nvSpPr>
        <p:spPr>
          <a:xfrm>
            <a:off x="885153" y="2723670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93">
            <a:extLst>
              <a:ext uri="{FF2B5EF4-FFF2-40B4-BE49-F238E27FC236}">
                <a16:creationId xmlns:a16="http://schemas.microsoft.com/office/drawing/2014/main" id="{A9164288-F662-4FE6-83F4-1B97AF86B5A4}"/>
              </a:ext>
            </a:extLst>
          </p:cNvPr>
          <p:cNvSpPr/>
          <p:nvPr/>
        </p:nvSpPr>
        <p:spPr>
          <a:xfrm>
            <a:off x="906559" y="4444839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94">
            <a:extLst>
              <a:ext uri="{FF2B5EF4-FFF2-40B4-BE49-F238E27FC236}">
                <a16:creationId xmlns:a16="http://schemas.microsoft.com/office/drawing/2014/main" id="{421045C9-B935-1765-C6F8-29CE14B2C548}"/>
              </a:ext>
            </a:extLst>
          </p:cNvPr>
          <p:cNvSpPr/>
          <p:nvPr/>
        </p:nvSpPr>
        <p:spPr>
          <a:xfrm>
            <a:off x="923843" y="5302565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95">
            <a:extLst>
              <a:ext uri="{FF2B5EF4-FFF2-40B4-BE49-F238E27FC236}">
                <a16:creationId xmlns:a16="http://schemas.microsoft.com/office/drawing/2014/main" id="{62A73303-0A4C-137D-1A43-1F0F925A953C}"/>
              </a:ext>
            </a:extLst>
          </p:cNvPr>
          <p:cNvSpPr/>
          <p:nvPr/>
        </p:nvSpPr>
        <p:spPr>
          <a:xfrm>
            <a:off x="910668" y="3600569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96">
            <a:extLst>
              <a:ext uri="{FF2B5EF4-FFF2-40B4-BE49-F238E27FC236}">
                <a16:creationId xmlns:a16="http://schemas.microsoft.com/office/drawing/2014/main" id="{A67CFBED-519D-47BC-68BD-E4F987C04A97}"/>
              </a:ext>
            </a:extLst>
          </p:cNvPr>
          <p:cNvSpPr/>
          <p:nvPr/>
        </p:nvSpPr>
        <p:spPr>
          <a:xfrm>
            <a:off x="827258" y="1909533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>
            <a:extLst>
              <a:ext uri="{FF2B5EF4-FFF2-40B4-BE49-F238E27FC236}">
                <a16:creationId xmlns:a16="http://schemas.microsoft.com/office/drawing/2014/main" id="{FB60DB2B-4119-B763-D8FD-DE2B4995D9E3}"/>
              </a:ext>
            </a:extLst>
          </p:cNvPr>
          <p:cNvSpPr/>
          <p:nvPr/>
        </p:nvSpPr>
        <p:spPr>
          <a:xfrm>
            <a:off x="951152" y="6282701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8" name="Freeform 98">
            <a:extLst>
              <a:ext uri="{FF2B5EF4-FFF2-40B4-BE49-F238E27FC236}">
                <a16:creationId xmlns:a16="http://schemas.microsoft.com/office/drawing/2014/main" id="{A783FBB7-0E94-494E-7C4E-CB64A5929A91}"/>
              </a:ext>
            </a:extLst>
          </p:cNvPr>
          <p:cNvSpPr/>
          <p:nvPr/>
        </p:nvSpPr>
        <p:spPr>
          <a:xfrm>
            <a:off x="16457034" y="6279762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99" name="Freeform 99">
            <a:extLst>
              <a:ext uri="{FF2B5EF4-FFF2-40B4-BE49-F238E27FC236}">
                <a16:creationId xmlns:a16="http://schemas.microsoft.com/office/drawing/2014/main" id="{FC28292E-AAB9-CFEA-A8D3-37EC3BF70A8B}"/>
              </a:ext>
            </a:extLst>
          </p:cNvPr>
          <p:cNvSpPr/>
          <p:nvPr/>
        </p:nvSpPr>
        <p:spPr>
          <a:xfrm>
            <a:off x="16457034" y="3327321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0" name="Freeform 100">
            <a:extLst>
              <a:ext uri="{FF2B5EF4-FFF2-40B4-BE49-F238E27FC236}">
                <a16:creationId xmlns:a16="http://schemas.microsoft.com/office/drawing/2014/main" id="{1882B309-1600-095F-CFF2-AC62C22CBB7D}"/>
              </a:ext>
            </a:extLst>
          </p:cNvPr>
          <p:cNvSpPr/>
          <p:nvPr/>
        </p:nvSpPr>
        <p:spPr>
          <a:xfrm>
            <a:off x="16457034" y="2320526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1" name="Freeform 101">
            <a:extLst>
              <a:ext uri="{FF2B5EF4-FFF2-40B4-BE49-F238E27FC236}">
                <a16:creationId xmlns:a16="http://schemas.microsoft.com/office/drawing/2014/main" id="{B5EF79A9-EF32-A72A-A273-27DD1F798656}"/>
              </a:ext>
            </a:extLst>
          </p:cNvPr>
          <p:cNvSpPr/>
          <p:nvPr/>
        </p:nvSpPr>
        <p:spPr>
          <a:xfrm>
            <a:off x="16457034" y="523725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2" name="Freeform 102">
            <a:extLst>
              <a:ext uri="{FF2B5EF4-FFF2-40B4-BE49-F238E27FC236}">
                <a16:creationId xmlns:a16="http://schemas.microsoft.com/office/drawing/2014/main" id="{794F3B34-5A5D-7792-C1A6-0160F1F4551C}"/>
              </a:ext>
            </a:extLst>
          </p:cNvPr>
          <p:cNvSpPr/>
          <p:nvPr/>
        </p:nvSpPr>
        <p:spPr>
          <a:xfrm>
            <a:off x="16457034" y="431119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3659" y="9026756"/>
            <a:ext cx="1001488" cy="109948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823543" y="9086444"/>
            <a:ext cx="973188" cy="105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39106 0.750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3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28038 0.7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393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36988 0.670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8" y="335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-0.38681 0.620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0" y="310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32099E-6 L -0.49297 0.6165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3" y="3081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4.44444E-6 L -0.42821 0.6424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5" y="3211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877E-6 L -0.09115 0.4399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199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7284E-6 L -0.33203 0.6097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6" y="3047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33333E-6 L -0.16163 0.6924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2" y="3461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39644 0.4354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26" y="2177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4.93827E-7 L -0.53133 0.3655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71" y="1827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19753E-6 L -0.36528 0.0796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4" y="398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1.97531E-6 L -0.23994 0.0862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7" y="4306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15504 0.3541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52" y="17701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55434 0.2345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17" y="1172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19753E-6 L -0.30729 0.36527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18256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27031 0.7705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851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1.85185E-6 L 0.42083 0.77793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38889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7284E-6 L 0.14401 0.481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96" y="24059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4.07407E-6 L 0.11832 0.18302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9151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97531E-6 L -0.07109 0.25509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" y="12747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4.44444E-6 L 0.58655 0.12546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6265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58025E-6 L 0.50808 0.1907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9" y="9537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53611 0.31373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06" y="15679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 0.07176 L 0.46398 0.54275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9" y="23549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-4.69136E-6 L 0.21988 0.42717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21358"/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52031 0.37778 " pathEditMode="relative" rAng="0" ptsTypes="AA">
                                      <p:cBhvr>
                                        <p:cTn id="3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18889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58025E-6 L 0.22006 0.65632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8" y="32809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3.45679E-6 L 0.07248 0.35216 " pathEditMode="relative" rAng="0" ptsTypes="AA">
                                      <p:cBhvr>
                                        <p:cTn id="4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17608"/>
                                    </p:animMotion>
                                  </p:childTnLst>
                                </p:cTn>
                              </p:par>
                              <p:par>
                                <p:cTn id="4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19723 0.26081 " pathEditMode="relative" rAng="0" ptsTypes="AA">
                                      <p:cBhvr>
                                        <p:cTn id="4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13040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24922 0.35926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57" y="17963"/>
                                    </p:animMotion>
                                  </p:childTnLst>
                                </p:cTn>
                              </p:par>
                              <p:par>
                                <p:cTn id="4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35802E-6 L 0.46961 0.49383 " pathEditMode="relative" rAng="0" ptsTypes="AA">
                                      <p:cBhvr>
                                        <p:cTn id="4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81" y="24691"/>
                                    </p:animMotion>
                                  </p:childTnLst>
                                </p:cTn>
                              </p:par>
                              <p:par>
                                <p:cTn id="4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BE373-D98E-A940-B01E-F29AE0FE2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9B2A67-CBA8-E95F-8780-826FFD6D1797}"/>
              </a:ext>
            </a:extLst>
          </p:cNvPr>
          <p:cNvSpPr/>
          <p:nvPr/>
        </p:nvSpPr>
        <p:spPr>
          <a:xfrm>
            <a:off x="-57435" y="24905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427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5A1895-A88E-997C-AFF5-30B1E3C446F0}"/>
              </a:ext>
            </a:extLst>
          </p:cNvPr>
          <p:cNvSpPr/>
          <p:nvPr/>
        </p:nvSpPr>
        <p:spPr>
          <a:xfrm>
            <a:off x="-20012" y="2113231"/>
            <a:ext cx="18782005" cy="8772762"/>
          </a:xfrm>
          <a:custGeom>
            <a:avLst/>
            <a:gdLst/>
            <a:ahLst/>
            <a:cxnLst/>
            <a:rect l="l" t="t" r="r" b="b"/>
            <a:pathLst>
              <a:path w="18782005" h="8772762">
                <a:moveTo>
                  <a:pt x="0" y="0"/>
                </a:moveTo>
                <a:lnTo>
                  <a:pt x="18782005" y="0"/>
                </a:lnTo>
                <a:lnTo>
                  <a:pt x="18782005" y="8772761"/>
                </a:lnTo>
                <a:lnTo>
                  <a:pt x="0" y="8772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14C7625-BE70-8BBA-AFD9-C31C57859102}"/>
              </a:ext>
            </a:extLst>
          </p:cNvPr>
          <p:cNvSpPr/>
          <p:nvPr/>
        </p:nvSpPr>
        <p:spPr>
          <a:xfrm flipH="1">
            <a:off x="8460302" y="8201506"/>
            <a:ext cx="7294159" cy="3659237"/>
          </a:xfrm>
          <a:custGeom>
            <a:avLst/>
            <a:gdLst/>
            <a:ahLst/>
            <a:cxnLst/>
            <a:rect l="l" t="t" r="r" b="b"/>
            <a:pathLst>
              <a:path w="7294159" h="3659237">
                <a:moveTo>
                  <a:pt x="7294160" y="0"/>
                </a:moveTo>
                <a:lnTo>
                  <a:pt x="0" y="0"/>
                </a:lnTo>
                <a:lnTo>
                  <a:pt x="0" y="3659237"/>
                </a:lnTo>
                <a:lnTo>
                  <a:pt x="7294160" y="3659237"/>
                </a:lnTo>
                <a:lnTo>
                  <a:pt x="729416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3D3CFDE-2354-32B0-C91E-50EE38CB9DBA}"/>
              </a:ext>
            </a:extLst>
          </p:cNvPr>
          <p:cNvSpPr/>
          <p:nvPr/>
        </p:nvSpPr>
        <p:spPr>
          <a:xfrm>
            <a:off x="4301077" y="1486005"/>
            <a:ext cx="3498094" cy="3847092"/>
          </a:xfrm>
          <a:custGeom>
            <a:avLst/>
            <a:gdLst/>
            <a:ahLst/>
            <a:cxnLst/>
            <a:rect l="l" t="t" r="r" b="b"/>
            <a:pathLst>
              <a:path w="3498094" h="3847092">
                <a:moveTo>
                  <a:pt x="0" y="0"/>
                </a:moveTo>
                <a:lnTo>
                  <a:pt x="3498094" y="0"/>
                </a:lnTo>
                <a:lnTo>
                  <a:pt x="3498094" y="3847092"/>
                </a:lnTo>
                <a:lnTo>
                  <a:pt x="0" y="3847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09756FA-4898-90E4-D697-4DEC3336F31E}"/>
              </a:ext>
            </a:extLst>
          </p:cNvPr>
          <p:cNvSpPr/>
          <p:nvPr/>
        </p:nvSpPr>
        <p:spPr>
          <a:xfrm>
            <a:off x="-446435" y="6146430"/>
            <a:ext cx="6877109" cy="3450016"/>
          </a:xfrm>
          <a:custGeom>
            <a:avLst/>
            <a:gdLst/>
            <a:ahLst/>
            <a:cxnLst/>
            <a:rect l="l" t="t" r="r" b="b"/>
            <a:pathLst>
              <a:path w="6877109" h="3450016">
                <a:moveTo>
                  <a:pt x="0" y="0"/>
                </a:moveTo>
                <a:lnTo>
                  <a:pt x="6877108" y="0"/>
                </a:lnTo>
                <a:lnTo>
                  <a:pt x="6877108" y="3450016"/>
                </a:lnTo>
                <a:lnTo>
                  <a:pt x="0" y="3450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29796E9-8749-62BF-AB2D-1F4C630AF874}"/>
              </a:ext>
            </a:extLst>
          </p:cNvPr>
          <p:cNvSpPr/>
          <p:nvPr/>
        </p:nvSpPr>
        <p:spPr>
          <a:xfrm rot="283948">
            <a:off x="984282" y="-94301"/>
            <a:ext cx="5093244" cy="1703935"/>
          </a:xfrm>
          <a:custGeom>
            <a:avLst/>
            <a:gdLst/>
            <a:ahLst/>
            <a:cxnLst/>
            <a:rect l="l" t="t" r="r" b="b"/>
            <a:pathLst>
              <a:path w="6525584" h="2684388">
                <a:moveTo>
                  <a:pt x="0" y="0"/>
                </a:moveTo>
                <a:lnTo>
                  <a:pt x="6525585" y="0"/>
                </a:lnTo>
                <a:lnTo>
                  <a:pt x="6525585" y="2684389"/>
                </a:lnTo>
                <a:lnTo>
                  <a:pt x="0" y="26843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AF9904D-1AA9-548E-26CC-2F51EBAD0531}"/>
              </a:ext>
            </a:extLst>
          </p:cNvPr>
          <p:cNvSpPr/>
          <p:nvPr/>
        </p:nvSpPr>
        <p:spPr>
          <a:xfrm>
            <a:off x="3517278" y="-147312"/>
            <a:ext cx="12847351" cy="10523138"/>
          </a:xfrm>
          <a:custGeom>
            <a:avLst/>
            <a:gdLst/>
            <a:ahLst/>
            <a:cxnLst/>
            <a:rect l="l" t="t" r="r" b="b"/>
            <a:pathLst>
              <a:path w="12847351" h="10895334">
                <a:moveTo>
                  <a:pt x="0" y="0"/>
                </a:moveTo>
                <a:lnTo>
                  <a:pt x="12847350" y="0"/>
                </a:lnTo>
                <a:lnTo>
                  <a:pt x="12847350" y="10895334"/>
                </a:lnTo>
                <a:lnTo>
                  <a:pt x="0" y="10895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099" t="-121" b="-121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E9558F6-A3DD-8EDD-AF89-F96919439C18}"/>
              </a:ext>
            </a:extLst>
          </p:cNvPr>
          <p:cNvSpPr/>
          <p:nvPr/>
        </p:nvSpPr>
        <p:spPr>
          <a:xfrm>
            <a:off x="13487400" y="8039100"/>
            <a:ext cx="4887764" cy="2294458"/>
          </a:xfrm>
          <a:custGeom>
            <a:avLst/>
            <a:gdLst/>
            <a:ahLst/>
            <a:cxnLst/>
            <a:rect l="l" t="t" r="r" b="b"/>
            <a:pathLst>
              <a:path w="3031036" h="2027005">
                <a:moveTo>
                  <a:pt x="0" y="0"/>
                </a:moveTo>
                <a:lnTo>
                  <a:pt x="3031036" y="0"/>
                </a:lnTo>
                <a:lnTo>
                  <a:pt x="3031036" y="2027005"/>
                </a:lnTo>
                <a:lnTo>
                  <a:pt x="0" y="2027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B2B4CAF-B27D-59E6-AB1C-27D955D66C5D}"/>
              </a:ext>
            </a:extLst>
          </p:cNvPr>
          <p:cNvSpPr/>
          <p:nvPr/>
        </p:nvSpPr>
        <p:spPr>
          <a:xfrm>
            <a:off x="1371600" y="7962900"/>
            <a:ext cx="4751732" cy="2260526"/>
          </a:xfrm>
          <a:custGeom>
            <a:avLst/>
            <a:gdLst/>
            <a:ahLst/>
            <a:cxnLst/>
            <a:rect l="l" t="t" r="r" b="b"/>
            <a:pathLst>
              <a:path w="3031036" h="2027005">
                <a:moveTo>
                  <a:pt x="0" y="0"/>
                </a:moveTo>
                <a:lnTo>
                  <a:pt x="3031036" y="0"/>
                </a:lnTo>
                <a:lnTo>
                  <a:pt x="3031036" y="2027005"/>
                </a:lnTo>
                <a:lnTo>
                  <a:pt x="0" y="2027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E6C6695-E5D9-517F-B613-CDDE497DA5F7}"/>
              </a:ext>
            </a:extLst>
          </p:cNvPr>
          <p:cNvSpPr/>
          <p:nvPr/>
        </p:nvSpPr>
        <p:spPr>
          <a:xfrm>
            <a:off x="12036493" y="932171"/>
            <a:ext cx="1048492" cy="995750"/>
          </a:xfrm>
          <a:custGeom>
            <a:avLst/>
            <a:gdLst/>
            <a:ahLst/>
            <a:cxnLst/>
            <a:rect l="l" t="t" r="r" b="b"/>
            <a:pathLst>
              <a:path w="1048492" h="995750">
                <a:moveTo>
                  <a:pt x="0" y="0"/>
                </a:moveTo>
                <a:lnTo>
                  <a:pt x="1048492" y="0"/>
                </a:lnTo>
                <a:lnTo>
                  <a:pt x="1048492" y="995750"/>
                </a:lnTo>
                <a:lnTo>
                  <a:pt x="0" y="995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09935" b="-197533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0B1258A-2ED5-1912-F613-7332DE5731D6}"/>
              </a:ext>
            </a:extLst>
          </p:cNvPr>
          <p:cNvSpPr/>
          <p:nvPr/>
        </p:nvSpPr>
        <p:spPr>
          <a:xfrm>
            <a:off x="10784046" y="4193981"/>
            <a:ext cx="966483" cy="1036586"/>
          </a:xfrm>
          <a:custGeom>
            <a:avLst/>
            <a:gdLst/>
            <a:ahLst/>
            <a:cxnLst/>
            <a:rect l="l" t="t" r="r" b="b"/>
            <a:pathLst>
              <a:path w="966483" h="1036586">
                <a:moveTo>
                  <a:pt x="0" y="0"/>
                </a:moveTo>
                <a:lnTo>
                  <a:pt x="966483" y="0"/>
                </a:lnTo>
                <a:lnTo>
                  <a:pt x="966483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A91FA24-D2BB-6807-40B5-2096D018987B}"/>
              </a:ext>
            </a:extLst>
          </p:cNvPr>
          <p:cNvSpPr/>
          <p:nvPr/>
        </p:nvSpPr>
        <p:spPr>
          <a:xfrm>
            <a:off x="5501752" y="2829063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0294CE7-001A-ACF4-755D-0FCB602EFFDC}"/>
              </a:ext>
            </a:extLst>
          </p:cNvPr>
          <p:cNvSpPr/>
          <p:nvPr/>
        </p:nvSpPr>
        <p:spPr>
          <a:xfrm>
            <a:off x="9161042" y="2756405"/>
            <a:ext cx="1117145" cy="1073104"/>
          </a:xfrm>
          <a:custGeom>
            <a:avLst/>
            <a:gdLst/>
            <a:ahLst/>
            <a:cxnLst/>
            <a:rect l="l" t="t" r="r" b="b"/>
            <a:pathLst>
              <a:path w="1117145" h="1073104">
                <a:moveTo>
                  <a:pt x="0" y="0"/>
                </a:moveTo>
                <a:lnTo>
                  <a:pt x="1117145" y="0"/>
                </a:lnTo>
                <a:lnTo>
                  <a:pt x="1117145" y="1073104"/>
                </a:lnTo>
                <a:lnTo>
                  <a:pt x="0" y="10731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53207C8-E1E5-6BE1-7B4E-9E4734892F92}"/>
              </a:ext>
            </a:extLst>
          </p:cNvPr>
          <p:cNvSpPr/>
          <p:nvPr/>
        </p:nvSpPr>
        <p:spPr>
          <a:xfrm>
            <a:off x="11729299" y="3727250"/>
            <a:ext cx="984964" cy="1076246"/>
          </a:xfrm>
          <a:custGeom>
            <a:avLst/>
            <a:gdLst/>
            <a:ahLst/>
            <a:cxnLst/>
            <a:rect l="l" t="t" r="r" b="b"/>
            <a:pathLst>
              <a:path w="984964" h="1076246">
                <a:moveTo>
                  <a:pt x="0" y="0"/>
                </a:moveTo>
                <a:lnTo>
                  <a:pt x="984964" y="0"/>
                </a:lnTo>
                <a:lnTo>
                  <a:pt x="984964" y="1076246"/>
                </a:lnTo>
                <a:lnTo>
                  <a:pt x="0" y="10762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70679" b="-189406"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3C63B16-6ECE-00C7-4C40-77F6E46E701C}"/>
              </a:ext>
            </a:extLst>
          </p:cNvPr>
          <p:cNvSpPr/>
          <p:nvPr/>
        </p:nvSpPr>
        <p:spPr>
          <a:xfrm>
            <a:off x="12684731" y="4768300"/>
            <a:ext cx="1089968" cy="1072588"/>
          </a:xfrm>
          <a:custGeom>
            <a:avLst/>
            <a:gdLst/>
            <a:ahLst/>
            <a:cxnLst/>
            <a:rect l="l" t="t" r="r" b="b"/>
            <a:pathLst>
              <a:path w="1089968" h="1072588">
                <a:moveTo>
                  <a:pt x="0" y="0"/>
                </a:moveTo>
                <a:lnTo>
                  <a:pt x="1089968" y="0"/>
                </a:lnTo>
                <a:lnTo>
                  <a:pt x="1089968" y="1072589"/>
                </a:lnTo>
                <a:lnTo>
                  <a:pt x="0" y="107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62508" t="-109448" b="-107301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A92F592-BA32-F901-D629-CD8B23B28F07}"/>
              </a:ext>
            </a:extLst>
          </p:cNvPr>
          <p:cNvSpPr/>
          <p:nvPr/>
        </p:nvSpPr>
        <p:spPr>
          <a:xfrm>
            <a:off x="8075396" y="4999494"/>
            <a:ext cx="997848" cy="1102450"/>
          </a:xfrm>
          <a:custGeom>
            <a:avLst/>
            <a:gdLst/>
            <a:ahLst/>
            <a:cxnLst/>
            <a:rect l="l" t="t" r="r" b="b"/>
            <a:pathLst>
              <a:path w="997848" h="1102450">
                <a:moveTo>
                  <a:pt x="0" y="0"/>
                </a:moveTo>
                <a:lnTo>
                  <a:pt x="997848" y="0"/>
                </a:lnTo>
                <a:lnTo>
                  <a:pt x="997848" y="1102449"/>
                </a:lnTo>
                <a:lnTo>
                  <a:pt x="0" y="1102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74750" t="-97130" r="-119653" b="-100991"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EC590E9-23D0-8924-BB3E-6C5550D34191}"/>
              </a:ext>
            </a:extLst>
          </p:cNvPr>
          <p:cNvSpPr/>
          <p:nvPr/>
        </p:nvSpPr>
        <p:spPr>
          <a:xfrm>
            <a:off x="7277479" y="2274499"/>
            <a:ext cx="1043383" cy="1002930"/>
          </a:xfrm>
          <a:custGeom>
            <a:avLst/>
            <a:gdLst/>
            <a:ahLst/>
            <a:cxnLst/>
            <a:rect l="l" t="t" r="r" b="b"/>
            <a:pathLst>
              <a:path w="1043383" h="1002930">
                <a:moveTo>
                  <a:pt x="0" y="0"/>
                </a:moveTo>
                <a:lnTo>
                  <a:pt x="1043384" y="0"/>
                </a:lnTo>
                <a:lnTo>
                  <a:pt x="1043384" y="1002929"/>
                </a:lnTo>
                <a:lnTo>
                  <a:pt x="0" y="1002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7119" t="-109448" r="-332340" b="-107301"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6C6112A-8D6A-B6B1-D717-6E465145DA7E}"/>
              </a:ext>
            </a:extLst>
          </p:cNvPr>
          <p:cNvSpPr/>
          <p:nvPr/>
        </p:nvSpPr>
        <p:spPr>
          <a:xfrm>
            <a:off x="11193621" y="2775964"/>
            <a:ext cx="884852" cy="1053545"/>
          </a:xfrm>
          <a:custGeom>
            <a:avLst/>
            <a:gdLst/>
            <a:ahLst/>
            <a:cxnLst/>
            <a:rect l="l" t="t" r="r" b="b"/>
            <a:pathLst>
              <a:path w="884852" h="1053545">
                <a:moveTo>
                  <a:pt x="0" y="0"/>
                </a:moveTo>
                <a:lnTo>
                  <a:pt x="884852" y="0"/>
                </a:lnTo>
                <a:lnTo>
                  <a:pt x="884852" y="1053545"/>
                </a:lnTo>
                <a:lnTo>
                  <a:pt x="0" y="1053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1100" t="-195195" r="-303186"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BB61705-385C-6353-7217-D2FC0DFE57DC}"/>
              </a:ext>
            </a:extLst>
          </p:cNvPr>
          <p:cNvSpPr/>
          <p:nvPr/>
        </p:nvSpPr>
        <p:spPr>
          <a:xfrm>
            <a:off x="4835117" y="5143500"/>
            <a:ext cx="895286" cy="1030249"/>
          </a:xfrm>
          <a:custGeom>
            <a:avLst/>
            <a:gdLst/>
            <a:ahLst/>
            <a:cxnLst/>
            <a:rect l="l" t="t" r="r" b="b"/>
            <a:pathLst>
              <a:path w="895286" h="1030249">
                <a:moveTo>
                  <a:pt x="0" y="0"/>
                </a:moveTo>
                <a:lnTo>
                  <a:pt x="895286" y="0"/>
                </a:lnTo>
                <a:lnTo>
                  <a:pt x="895286" y="1030249"/>
                </a:lnTo>
                <a:lnTo>
                  <a:pt x="0" y="1030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95195" r="-513032"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4BA8D41A-A58D-081C-F3C9-F53DD8CEB52E}"/>
              </a:ext>
            </a:extLst>
          </p:cNvPr>
          <p:cNvSpPr/>
          <p:nvPr/>
        </p:nvSpPr>
        <p:spPr>
          <a:xfrm>
            <a:off x="6632003" y="1364147"/>
            <a:ext cx="937334" cy="1116033"/>
          </a:xfrm>
          <a:custGeom>
            <a:avLst/>
            <a:gdLst/>
            <a:ahLst/>
            <a:cxnLst/>
            <a:rect l="l" t="t" r="r" b="b"/>
            <a:pathLst>
              <a:path w="937334" h="1116033">
                <a:moveTo>
                  <a:pt x="0" y="0"/>
                </a:moveTo>
                <a:lnTo>
                  <a:pt x="937334" y="0"/>
                </a:lnTo>
                <a:lnTo>
                  <a:pt x="937334" y="1116033"/>
                </a:lnTo>
                <a:lnTo>
                  <a:pt x="0" y="11160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31100" t="-195195" r="-303186"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AA3F6F2-808A-1CF5-6596-BDA0E23F2BF9}"/>
              </a:ext>
            </a:extLst>
          </p:cNvPr>
          <p:cNvSpPr/>
          <p:nvPr/>
        </p:nvSpPr>
        <p:spPr>
          <a:xfrm>
            <a:off x="12335459" y="1861067"/>
            <a:ext cx="1033226" cy="1278416"/>
          </a:xfrm>
          <a:custGeom>
            <a:avLst/>
            <a:gdLst/>
            <a:ahLst/>
            <a:cxnLst/>
            <a:rect l="l" t="t" r="r" b="b"/>
            <a:pathLst>
              <a:path w="1033226" h="1278416">
                <a:moveTo>
                  <a:pt x="0" y="0"/>
                </a:moveTo>
                <a:lnTo>
                  <a:pt x="1033226" y="0"/>
                </a:lnTo>
                <a:lnTo>
                  <a:pt x="1033226" y="1278416"/>
                </a:lnTo>
                <a:lnTo>
                  <a:pt x="0" y="1278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0446943-1773-7C64-EBB4-5C1287193661}"/>
              </a:ext>
            </a:extLst>
          </p:cNvPr>
          <p:cNvSpPr/>
          <p:nvPr/>
        </p:nvSpPr>
        <p:spPr>
          <a:xfrm>
            <a:off x="14300737" y="6531707"/>
            <a:ext cx="1017768" cy="1035389"/>
          </a:xfrm>
          <a:custGeom>
            <a:avLst/>
            <a:gdLst/>
            <a:ahLst/>
            <a:cxnLst/>
            <a:rect l="l" t="t" r="r" b="b"/>
            <a:pathLst>
              <a:path w="1017768" h="1035389">
                <a:moveTo>
                  <a:pt x="0" y="0"/>
                </a:moveTo>
                <a:lnTo>
                  <a:pt x="1017767" y="0"/>
                </a:lnTo>
                <a:lnTo>
                  <a:pt x="1017767" y="1035388"/>
                </a:lnTo>
                <a:lnTo>
                  <a:pt x="0" y="1035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4962" t="-176111" r="-321949"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68D8E5EA-B6B0-2A63-7469-0ED8CED4D7AD}"/>
              </a:ext>
            </a:extLst>
          </p:cNvPr>
          <p:cNvSpPr/>
          <p:nvPr/>
        </p:nvSpPr>
        <p:spPr>
          <a:xfrm>
            <a:off x="4503549" y="6631610"/>
            <a:ext cx="1048492" cy="995750"/>
          </a:xfrm>
          <a:custGeom>
            <a:avLst/>
            <a:gdLst/>
            <a:ahLst/>
            <a:cxnLst/>
            <a:rect l="l" t="t" r="r" b="b"/>
            <a:pathLst>
              <a:path w="1048492" h="995750">
                <a:moveTo>
                  <a:pt x="0" y="0"/>
                </a:moveTo>
                <a:lnTo>
                  <a:pt x="1048493" y="0"/>
                </a:lnTo>
                <a:lnTo>
                  <a:pt x="1048493" y="995750"/>
                </a:lnTo>
                <a:lnTo>
                  <a:pt x="0" y="995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09935" b="-197533"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788CCAD5-32A1-C920-13BE-9D815F970569}"/>
              </a:ext>
            </a:extLst>
          </p:cNvPr>
          <p:cNvSpPr/>
          <p:nvPr/>
        </p:nvSpPr>
        <p:spPr>
          <a:xfrm>
            <a:off x="7277479" y="4444219"/>
            <a:ext cx="934510" cy="942870"/>
          </a:xfrm>
          <a:custGeom>
            <a:avLst/>
            <a:gdLst/>
            <a:ahLst/>
            <a:cxnLst/>
            <a:rect l="l" t="t" r="r" b="b"/>
            <a:pathLst>
              <a:path w="934510" h="942870">
                <a:moveTo>
                  <a:pt x="0" y="0"/>
                </a:moveTo>
                <a:lnTo>
                  <a:pt x="934511" y="0"/>
                </a:lnTo>
                <a:lnTo>
                  <a:pt x="934511" y="942870"/>
                </a:lnTo>
                <a:lnTo>
                  <a:pt x="0" y="9428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D26AF50-C228-24AF-D858-90B654A74FD0}"/>
              </a:ext>
            </a:extLst>
          </p:cNvPr>
          <p:cNvSpPr/>
          <p:nvPr/>
        </p:nvSpPr>
        <p:spPr>
          <a:xfrm>
            <a:off x="6172980" y="4904164"/>
            <a:ext cx="1104500" cy="1123622"/>
          </a:xfrm>
          <a:custGeom>
            <a:avLst/>
            <a:gdLst/>
            <a:ahLst/>
            <a:cxnLst/>
            <a:rect l="l" t="t" r="r" b="b"/>
            <a:pathLst>
              <a:path w="1104500" h="1123622">
                <a:moveTo>
                  <a:pt x="0" y="0"/>
                </a:moveTo>
                <a:lnTo>
                  <a:pt x="1104499" y="0"/>
                </a:lnTo>
                <a:lnTo>
                  <a:pt x="1104499" y="1123623"/>
                </a:lnTo>
                <a:lnTo>
                  <a:pt x="0" y="1123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4962" t="-176111" r="-321949"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C76B084-49B3-EF96-78C6-04D45B5B11D6}"/>
              </a:ext>
            </a:extLst>
          </p:cNvPr>
          <p:cNvSpPr/>
          <p:nvPr/>
        </p:nvSpPr>
        <p:spPr>
          <a:xfrm>
            <a:off x="13244422" y="6526515"/>
            <a:ext cx="1170271" cy="1111403"/>
          </a:xfrm>
          <a:custGeom>
            <a:avLst/>
            <a:gdLst/>
            <a:ahLst/>
            <a:cxnLst/>
            <a:rect l="l" t="t" r="r" b="b"/>
            <a:pathLst>
              <a:path w="1170271" h="1111403">
                <a:moveTo>
                  <a:pt x="0" y="0"/>
                </a:moveTo>
                <a:lnTo>
                  <a:pt x="1170270" y="0"/>
                </a:lnTo>
                <a:lnTo>
                  <a:pt x="1170270" y="1111403"/>
                </a:lnTo>
                <a:lnTo>
                  <a:pt x="0" y="11114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09935" b="-197533"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C3F144E-1500-CF5A-B096-E7141420E88F}"/>
              </a:ext>
            </a:extLst>
          </p:cNvPr>
          <p:cNvSpPr/>
          <p:nvPr/>
        </p:nvSpPr>
        <p:spPr>
          <a:xfrm>
            <a:off x="8705427" y="-21797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23B176C-00E9-5058-FD27-FB5A4119C883}"/>
              </a:ext>
            </a:extLst>
          </p:cNvPr>
          <p:cNvSpPr/>
          <p:nvPr/>
        </p:nvSpPr>
        <p:spPr>
          <a:xfrm>
            <a:off x="9349469" y="5049187"/>
            <a:ext cx="1142275" cy="1097243"/>
          </a:xfrm>
          <a:custGeom>
            <a:avLst/>
            <a:gdLst/>
            <a:ahLst/>
            <a:cxnLst/>
            <a:rect l="l" t="t" r="r" b="b"/>
            <a:pathLst>
              <a:path w="1142275" h="1097243">
                <a:moveTo>
                  <a:pt x="0" y="0"/>
                </a:moveTo>
                <a:lnTo>
                  <a:pt x="1142275" y="0"/>
                </a:lnTo>
                <a:lnTo>
                  <a:pt x="1142275" y="1097243"/>
                </a:lnTo>
                <a:lnTo>
                  <a:pt x="0" y="1097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C39209C0-9FC4-0486-C077-90D525AC4821}"/>
              </a:ext>
            </a:extLst>
          </p:cNvPr>
          <p:cNvSpPr/>
          <p:nvPr/>
        </p:nvSpPr>
        <p:spPr>
          <a:xfrm>
            <a:off x="13972464" y="4269880"/>
            <a:ext cx="1033226" cy="1278416"/>
          </a:xfrm>
          <a:custGeom>
            <a:avLst/>
            <a:gdLst/>
            <a:ahLst/>
            <a:cxnLst/>
            <a:rect l="l" t="t" r="r" b="b"/>
            <a:pathLst>
              <a:path w="1033226" h="1278416">
                <a:moveTo>
                  <a:pt x="0" y="0"/>
                </a:moveTo>
                <a:lnTo>
                  <a:pt x="1033225" y="0"/>
                </a:lnTo>
                <a:lnTo>
                  <a:pt x="1033225" y="1278416"/>
                </a:lnTo>
                <a:lnTo>
                  <a:pt x="0" y="1278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02FDF4DB-B72C-7BB0-385A-C97A9F0E1F42}"/>
              </a:ext>
            </a:extLst>
          </p:cNvPr>
          <p:cNvSpPr/>
          <p:nvPr/>
        </p:nvSpPr>
        <p:spPr>
          <a:xfrm>
            <a:off x="5380780" y="5934483"/>
            <a:ext cx="984353" cy="1055752"/>
          </a:xfrm>
          <a:custGeom>
            <a:avLst/>
            <a:gdLst/>
            <a:ahLst/>
            <a:cxnLst/>
            <a:rect l="l" t="t" r="r" b="b"/>
            <a:pathLst>
              <a:path w="984353" h="1055752">
                <a:moveTo>
                  <a:pt x="0" y="0"/>
                </a:moveTo>
                <a:lnTo>
                  <a:pt x="984353" y="0"/>
                </a:lnTo>
                <a:lnTo>
                  <a:pt x="984353" y="1055752"/>
                </a:lnTo>
                <a:lnTo>
                  <a:pt x="0" y="10557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EBA02305-8E65-B3C1-F967-500B9759D6BC}"/>
              </a:ext>
            </a:extLst>
          </p:cNvPr>
          <p:cNvSpPr/>
          <p:nvPr/>
        </p:nvSpPr>
        <p:spPr>
          <a:xfrm>
            <a:off x="7501052" y="722932"/>
            <a:ext cx="1094599" cy="1051447"/>
          </a:xfrm>
          <a:custGeom>
            <a:avLst/>
            <a:gdLst/>
            <a:ahLst/>
            <a:cxnLst/>
            <a:rect l="l" t="t" r="r" b="b"/>
            <a:pathLst>
              <a:path w="1094599" h="1051447">
                <a:moveTo>
                  <a:pt x="0" y="0"/>
                </a:moveTo>
                <a:lnTo>
                  <a:pt x="1094600" y="0"/>
                </a:lnTo>
                <a:lnTo>
                  <a:pt x="1094600" y="1051447"/>
                </a:lnTo>
                <a:lnTo>
                  <a:pt x="0" y="1051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E544DF19-2F00-19DC-396C-A163818135BE}"/>
              </a:ext>
            </a:extLst>
          </p:cNvPr>
          <p:cNvSpPr/>
          <p:nvPr/>
        </p:nvSpPr>
        <p:spPr>
          <a:xfrm>
            <a:off x="10848097" y="188636"/>
            <a:ext cx="950058" cy="1175511"/>
          </a:xfrm>
          <a:custGeom>
            <a:avLst/>
            <a:gdLst/>
            <a:ahLst/>
            <a:cxnLst/>
            <a:rect l="l" t="t" r="r" b="b"/>
            <a:pathLst>
              <a:path w="950058" h="1175511">
                <a:moveTo>
                  <a:pt x="0" y="0"/>
                </a:moveTo>
                <a:lnTo>
                  <a:pt x="950057" y="0"/>
                </a:lnTo>
                <a:lnTo>
                  <a:pt x="950057" y="1175511"/>
                </a:lnTo>
                <a:lnTo>
                  <a:pt x="0" y="11755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86B46153-59C9-703B-7F7D-57425D65D33A}"/>
              </a:ext>
            </a:extLst>
          </p:cNvPr>
          <p:cNvSpPr/>
          <p:nvPr/>
        </p:nvSpPr>
        <p:spPr>
          <a:xfrm>
            <a:off x="12971249" y="2924986"/>
            <a:ext cx="873954" cy="937345"/>
          </a:xfrm>
          <a:custGeom>
            <a:avLst/>
            <a:gdLst/>
            <a:ahLst/>
            <a:cxnLst/>
            <a:rect l="l" t="t" r="r" b="b"/>
            <a:pathLst>
              <a:path w="873954" h="937345">
                <a:moveTo>
                  <a:pt x="0" y="0"/>
                </a:moveTo>
                <a:lnTo>
                  <a:pt x="873954" y="0"/>
                </a:lnTo>
                <a:lnTo>
                  <a:pt x="873954" y="937346"/>
                </a:lnTo>
                <a:lnTo>
                  <a:pt x="0" y="9373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8687D8F6-A5FD-05E1-C2EF-2588DCDC70F4}"/>
              </a:ext>
            </a:extLst>
          </p:cNvPr>
          <p:cNvSpPr/>
          <p:nvPr/>
        </p:nvSpPr>
        <p:spPr>
          <a:xfrm>
            <a:off x="9417618" y="3937512"/>
            <a:ext cx="964781" cy="1193729"/>
          </a:xfrm>
          <a:custGeom>
            <a:avLst/>
            <a:gdLst/>
            <a:ahLst/>
            <a:cxnLst/>
            <a:rect l="l" t="t" r="r" b="b"/>
            <a:pathLst>
              <a:path w="964781" h="1193729">
                <a:moveTo>
                  <a:pt x="0" y="0"/>
                </a:moveTo>
                <a:lnTo>
                  <a:pt x="964782" y="0"/>
                </a:lnTo>
                <a:lnTo>
                  <a:pt x="964782" y="1193729"/>
                </a:lnTo>
                <a:lnTo>
                  <a:pt x="0" y="1193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90CE4460-2508-E6B9-8FA8-90C3B457F5E0}"/>
              </a:ext>
            </a:extLst>
          </p:cNvPr>
          <p:cNvSpPr/>
          <p:nvPr/>
        </p:nvSpPr>
        <p:spPr>
          <a:xfrm>
            <a:off x="12140515" y="6240146"/>
            <a:ext cx="1169622" cy="1254459"/>
          </a:xfrm>
          <a:custGeom>
            <a:avLst/>
            <a:gdLst/>
            <a:ahLst/>
            <a:cxnLst/>
            <a:rect l="l" t="t" r="r" b="b"/>
            <a:pathLst>
              <a:path w="1169622" h="1254459">
                <a:moveTo>
                  <a:pt x="0" y="0"/>
                </a:moveTo>
                <a:lnTo>
                  <a:pt x="1169622" y="0"/>
                </a:lnTo>
                <a:lnTo>
                  <a:pt x="1169622" y="1254459"/>
                </a:lnTo>
                <a:lnTo>
                  <a:pt x="0" y="1254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681869C9-E5C8-BAEF-0E1F-45B1072DA3A1}"/>
              </a:ext>
            </a:extLst>
          </p:cNvPr>
          <p:cNvSpPr/>
          <p:nvPr/>
        </p:nvSpPr>
        <p:spPr>
          <a:xfrm>
            <a:off x="9700744" y="7013042"/>
            <a:ext cx="1069122" cy="1026974"/>
          </a:xfrm>
          <a:custGeom>
            <a:avLst/>
            <a:gdLst/>
            <a:ahLst/>
            <a:cxnLst/>
            <a:rect l="l" t="t" r="r" b="b"/>
            <a:pathLst>
              <a:path w="1069122" h="1026974">
                <a:moveTo>
                  <a:pt x="0" y="0"/>
                </a:moveTo>
                <a:lnTo>
                  <a:pt x="1069122" y="0"/>
                </a:lnTo>
                <a:lnTo>
                  <a:pt x="1069122" y="1026974"/>
                </a:lnTo>
                <a:lnTo>
                  <a:pt x="0" y="1026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D3F0A0F7-9C46-B9A9-8C87-E87209CE5515}"/>
              </a:ext>
            </a:extLst>
          </p:cNvPr>
          <p:cNvSpPr/>
          <p:nvPr/>
        </p:nvSpPr>
        <p:spPr>
          <a:xfrm>
            <a:off x="11115294" y="6757455"/>
            <a:ext cx="1089968" cy="1190981"/>
          </a:xfrm>
          <a:custGeom>
            <a:avLst/>
            <a:gdLst/>
            <a:ahLst/>
            <a:cxnLst/>
            <a:rect l="l" t="t" r="r" b="b"/>
            <a:pathLst>
              <a:path w="1089968" h="1190981">
                <a:moveTo>
                  <a:pt x="0" y="0"/>
                </a:moveTo>
                <a:lnTo>
                  <a:pt x="1089968" y="0"/>
                </a:lnTo>
                <a:lnTo>
                  <a:pt x="1089968" y="1190982"/>
                </a:lnTo>
                <a:lnTo>
                  <a:pt x="0" y="1190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70679" b="-189406"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DB3DD848-0F0A-1EF7-43CF-E1C2BD64CFCC}"/>
              </a:ext>
            </a:extLst>
          </p:cNvPr>
          <p:cNvSpPr/>
          <p:nvPr/>
        </p:nvSpPr>
        <p:spPr>
          <a:xfrm>
            <a:off x="8544236" y="6319824"/>
            <a:ext cx="884852" cy="1053545"/>
          </a:xfrm>
          <a:custGeom>
            <a:avLst/>
            <a:gdLst/>
            <a:ahLst/>
            <a:cxnLst/>
            <a:rect l="l" t="t" r="r" b="b"/>
            <a:pathLst>
              <a:path w="884852" h="1053545">
                <a:moveTo>
                  <a:pt x="0" y="0"/>
                </a:moveTo>
                <a:lnTo>
                  <a:pt x="884853" y="0"/>
                </a:lnTo>
                <a:lnTo>
                  <a:pt x="884853" y="1053546"/>
                </a:lnTo>
                <a:lnTo>
                  <a:pt x="0" y="10535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1100" t="-195195" r="-303186"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DDFAAD2D-9248-C442-2401-1544C9B34B20}"/>
              </a:ext>
            </a:extLst>
          </p:cNvPr>
          <p:cNvSpPr/>
          <p:nvPr/>
        </p:nvSpPr>
        <p:spPr>
          <a:xfrm>
            <a:off x="10497262" y="5185288"/>
            <a:ext cx="997848" cy="1102450"/>
          </a:xfrm>
          <a:custGeom>
            <a:avLst/>
            <a:gdLst/>
            <a:ahLst/>
            <a:cxnLst/>
            <a:rect l="l" t="t" r="r" b="b"/>
            <a:pathLst>
              <a:path w="997848" h="1102450">
                <a:moveTo>
                  <a:pt x="0" y="0"/>
                </a:moveTo>
                <a:lnTo>
                  <a:pt x="997848" y="0"/>
                </a:lnTo>
                <a:lnTo>
                  <a:pt x="997848" y="1102449"/>
                </a:lnTo>
                <a:lnTo>
                  <a:pt x="0" y="1102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74750" t="-97130" r="-119653" b="-100991"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36690C99-18D7-C9E9-52C1-56C41F7B3FFB}"/>
              </a:ext>
            </a:extLst>
          </p:cNvPr>
          <p:cNvSpPr/>
          <p:nvPr/>
        </p:nvSpPr>
        <p:spPr>
          <a:xfrm>
            <a:off x="6748874" y="6209369"/>
            <a:ext cx="1089968" cy="1072588"/>
          </a:xfrm>
          <a:custGeom>
            <a:avLst/>
            <a:gdLst/>
            <a:ahLst/>
            <a:cxnLst/>
            <a:rect l="l" t="t" r="r" b="b"/>
            <a:pathLst>
              <a:path w="1089968" h="1072588">
                <a:moveTo>
                  <a:pt x="0" y="0"/>
                </a:moveTo>
                <a:lnTo>
                  <a:pt x="1089968" y="0"/>
                </a:lnTo>
                <a:lnTo>
                  <a:pt x="1089968" y="1072588"/>
                </a:lnTo>
                <a:lnTo>
                  <a:pt x="0" y="1072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62508" t="-109448" b="-107301"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D3A142AE-5E5A-D97A-3B05-4D0475E598F9}"/>
              </a:ext>
            </a:extLst>
          </p:cNvPr>
          <p:cNvSpPr/>
          <p:nvPr/>
        </p:nvSpPr>
        <p:spPr>
          <a:xfrm>
            <a:off x="10278187" y="2085494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B7F17C71-090F-999D-675E-A1B5AFFFBB94}"/>
              </a:ext>
            </a:extLst>
          </p:cNvPr>
          <p:cNvSpPr/>
          <p:nvPr/>
        </p:nvSpPr>
        <p:spPr>
          <a:xfrm>
            <a:off x="10394348" y="3416992"/>
            <a:ext cx="971007" cy="1117384"/>
          </a:xfrm>
          <a:custGeom>
            <a:avLst/>
            <a:gdLst/>
            <a:ahLst/>
            <a:cxnLst/>
            <a:rect l="l" t="t" r="r" b="b"/>
            <a:pathLst>
              <a:path w="971007" h="1117384">
                <a:moveTo>
                  <a:pt x="0" y="0"/>
                </a:moveTo>
                <a:lnTo>
                  <a:pt x="971007" y="0"/>
                </a:lnTo>
                <a:lnTo>
                  <a:pt x="971007" y="1117384"/>
                </a:lnTo>
                <a:lnTo>
                  <a:pt x="0" y="1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95195" r="-513032"/>
            </a:stretch>
          </a:blipFill>
        </p:spPr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582EED77-DD16-3F7E-324A-01928A3EB6C3}"/>
              </a:ext>
            </a:extLst>
          </p:cNvPr>
          <p:cNvSpPr/>
          <p:nvPr/>
        </p:nvSpPr>
        <p:spPr>
          <a:xfrm>
            <a:off x="7359052" y="7403132"/>
            <a:ext cx="950811" cy="1094144"/>
          </a:xfrm>
          <a:custGeom>
            <a:avLst/>
            <a:gdLst/>
            <a:ahLst/>
            <a:cxnLst/>
            <a:rect l="l" t="t" r="r" b="b"/>
            <a:pathLst>
              <a:path w="950811" h="1094144">
                <a:moveTo>
                  <a:pt x="0" y="0"/>
                </a:moveTo>
                <a:lnTo>
                  <a:pt x="950811" y="0"/>
                </a:lnTo>
                <a:lnTo>
                  <a:pt x="950811" y="1094144"/>
                </a:lnTo>
                <a:lnTo>
                  <a:pt x="0" y="10941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95195" r="-513032"/>
            </a:stretch>
          </a:blipFill>
        </p:spPr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093793FD-582C-08A7-3670-4019E9283795}"/>
              </a:ext>
            </a:extLst>
          </p:cNvPr>
          <p:cNvSpPr/>
          <p:nvPr/>
        </p:nvSpPr>
        <p:spPr>
          <a:xfrm>
            <a:off x="11034715" y="1451353"/>
            <a:ext cx="992253" cy="953135"/>
          </a:xfrm>
          <a:custGeom>
            <a:avLst/>
            <a:gdLst/>
            <a:ahLst/>
            <a:cxnLst/>
            <a:rect l="l" t="t" r="r" b="b"/>
            <a:pathLst>
              <a:path w="992253" h="953135">
                <a:moveTo>
                  <a:pt x="0" y="0"/>
                </a:moveTo>
                <a:lnTo>
                  <a:pt x="992253" y="0"/>
                </a:lnTo>
                <a:lnTo>
                  <a:pt x="992253" y="953136"/>
                </a:lnTo>
                <a:lnTo>
                  <a:pt x="0" y="9531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2FABC27D-5DB9-BBD9-9EE1-3ED9BFE099E0}"/>
              </a:ext>
            </a:extLst>
          </p:cNvPr>
          <p:cNvSpPr/>
          <p:nvPr/>
        </p:nvSpPr>
        <p:spPr>
          <a:xfrm>
            <a:off x="4542829" y="3359340"/>
            <a:ext cx="946974" cy="987098"/>
          </a:xfrm>
          <a:custGeom>
            <a:avLst/>
            <a:gdLst/>
            <a:ahLst/>
            <a:cxnLst/>
            <a:rect l="l" t="t" r="r" b="b"/>
            <a:pathLst>
              <a:path w="1030728" h="1248596">
                <a:moveTo>
                  <a:pt x="0" y="0"/>
                </a:moveTo>
                <a:lnTo>
                  <a:pt x="1030728" y="0"/>
                </a:lnTo>
                <a:lnTo>
                  <a:pt x="1030728" y="1248596"/>
                </a:lnTo>
                <a:lnTo>
                  <a:pt x="0" y="1248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7475" t="-110778" r="-370580" b="-107147"/>
            </a:stretch>
          </a:blipFill>
        </p:spPr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0DCB366F-19C1-7221-8D52-995A6ACE6193}"/>
              </a:ext>
            </a:extLst>
          </p:cNvPr>
          <p:cNvSpPr/>
          <p:nvPr/>
        </p:nvSpPr>
        <p:spPr>
          <a:xfrm>
            <a:off x="8794403" y="7770830"/>
            <a:ext cx="699193" cy="1049135"/>
          </a:xfrm>
          <a:custGeom>
            <a:avLst/>
            <a:gdLst/>
            <a:ahLst/>
            <a:cxnLst/>
            <a:rect l="l" t="t" r="r" b="b"/>
            <a:pathLst>
              <a:path w="699193" h="1049135">
                <a:moveTo>
                  <a:pt x="0" y="0"/>
                </a:moveTo>
                <a:lnTo>
                  <a:pt x="699194" y="0"/>
                </a:lnTo>
                <a:lnTo>
                  <a:pt x="699194" y="1049135"/>
                </a:lnTo>
                <a:lnTo>
                  <a:pt x="0" y="1049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04253" t="-195195" r="-395097"/>
            </a:stretch>
          </a:blipFill>
        </p:spPr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D3A731E5-FF13-2E1D-7D30-816DFA38401B}"/>
              </a:ext>
            </a:extLst>
          </p:cNvPr>
          <p:cNvSpPr/>
          <p:nvPr/>
        </p:nvSpPr>
        <p:spPr>
          <a:xfrm>
            <a:off x="3364639" y="6453941"/>
            <a:ext cx="974026" cy="1064295"/>
          </a:xfrm>
          <a:custGeom>
            <a:avLst/>
            <a:gdLst/>
            <a:ahLst/>
            <a:cxnLst/>
            <a:rect l="l" t="t" r="r" b="b"/>
            <a:pathLst>
              <a:path w="974026" h="1064295">
                <a:moveTo>
                  <a:pt x="0" y="0"/>
                </a:moveTo>
                <a:lnTo>
                  <a:pt x="974026" y="0"/>
                </a:lnTo>
                <a:lnTo>
                  <a:pt x="974026" y="1064294"/>
                </a:lnTo>
                <a:lnTo>
                  <a:pt x="0" y="10642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70679" b="-189406"/>
            </a:stretch>
          </a:blipFill>
        </p:spPr>
      </p:sp>
      <p:sp>
        <p:nvSpPr>
          <p:cNvPr id="53" name="Freeform 53">
            <a:extLst>
              <a:ext uri="{FF2B5EF4-FFF2-40B4-BE49-F238E27FC236}">
                <a16:creationId xmlns:a16="http://schemas.microsoft.com/office/drawing/2014/main" id="{C9AB1663-CB09-DB7D-1083-C2EAC3BA4DBF}"/>
              </a:ext>
            </a:extLst>
          </p:cNvPr>
          <p:cNvSpPr/>
          <p:nvPr/>
        </p:nvSpPr>
        <p:spPr>
          <a:xfrm>
            <a:off x="6628787" y="3408452"/>
            <a:ext cx="971426" cy="1061453"/>
          </a:xfrm>
          <a:custGeom>
            <a:avLst/>
            <a:gdLst/>
            <a:ahLst/>
            <a:cxnLst/>
            <a:rect l="l" t="t" r="r" b="b"/>
            <a:pathLst>
              <a:path w="971426" h="1061453">
                <a:moveTo>
                  <a:pt x="0" y="0"/>
                </a:moveTo>
                <a:lnTo>
                  <a:pt x="971426" y="0"/>
                </a:lnTo>
                <a:lnTo>
                  <a:pt x="971426" y="1061453"/>
                </a:lnTo>
                <a:lnTo>
                  <a:pt x="0" y="106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70679" b="-189406"/>
            </a:stretch>
          </a:blipFill>
        </p:spPr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6C94D77E-C33F-6F89-9C68-2F54FBC9B775}"/>
              </a:ext>
            </a:extLst>
          </p:cNvPr>
          <p:cNvSpPr/>
          <p:nvPr/>
        </p:nvSpPr>
        <p:spPr>
          <a:xfrm>
            <a:off x="6070555" y="7107643"/>
            <a:ext cx="1082092" cy="1039432"/>
          </a:xfrm>
          <a:custGeom>
            <a:avLst/>
            <a:gdLst/>
            <a:ahLst/>
            <a:cxnLst/>
            <a:rect l="l" t="t" r="r" b="b"/>
            <a:pathLst>
              <a:path w="1082092" h="1039432">
                <a:moveTo>
                  <a:pt x="0" y="0"/>
                </a:moveTo>
                <a:lnTo>
                  <a:pt x="1082092" y="0"/>
                </a:lnTo>
                <a:lnTo>
                  <a:pt x="1082092" y="1039433"/>
                </a:lnTo>
                <a:lnTo>
                  <a:pt x="0" y="1039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DA14B9FA-CF8A-D0AB-FF1D-336BD4594B20}"/>
              </a:ext>
            </a:extLst>
          </p:cNvPr>
          <p:cNvSpPr/>
          <p:nvPr/>
        </p:nvSpPr>
        <p:spPr>
          <a:xfrm>
            <a:off x="9732823" y="289063"/>
            <a:ext cx="871614" cy="1037783"/>
          </a:xfrm>
          <a:custGeom>
            <a:avLst/>
            <a:gdLst/>
            <a:ahLst/>
            <a:cxnLst/>
            <a:rect l="l" t="t" r="r" b="b"/>
            <a:pathLst>
              <a:path w="871614" h="1037783">
                <a:moveTo>
                  <a:pt x="0" y="0"/>
                </a:moveTo>
                <a:lnTo>
                  <a:pt x="871613" y="0"/>
                </a:lnTo>
                <a:lnTo>
                  <a:pt x="871613" y="1037783"/>
                </a:lnTo>
                <a:lnTo>
                  <a:pt x="0" y="103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1100" t="-195195" r="-303186"/>
            </a:stretch>
          </a:blipFill>
        </p:spPr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FEF9DAF6-FC37-0DF7-B207-0513765C6C47}"/>
              </a:ext>
            </a:extLst>
          </p:cNvPr>
          <p:cNvSpPr/>
          <p:nvPr/>
        </p:nvSpPr>
        <p:spPr>
          <a:xfrm>
            <a:off x="9614074" y="1272848"/>
            <a:ext cx="992016" cy="1227427"/>
          </a:xfrm>
          <a:custGeom>
            <a:avLst/>
            <a:gdLst/>
            <a:ahLst/>
            <a:cxnLst/>
            <a:rect l="l" t="t" r="r" b="b"/>
            <a:pathLst>
              <a:path w="992016" h="1227427">
                <a:moveTo>
                  <a:pt x="0" y="0"/>
                </a:moveTo>
                <a:lnTo>
                  <a:pt x="992016" y="0"/>
                </a:lnTo>
                <a:lnTo>
                  <a:pt x="992016" y="1227427"/>
                </a:lnTo>
                <a:lnTo>
                  <a:pt x="0" y="1227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5983" t="-160893" r="-56566"/>
            </a:stretch>
          </a:blipFill>
        </p:spPr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6926FD31-A78A-9567-3370-8D6062068DC7}"/>
              </a:ext>
            </a:extLst>
          </p:cNvPr>
          <p:cNvSpPr/>
          <p:nvPr/>
        </p:nvSpPr>
        <p:spPr>
          <a:xfrm>
            <a:off x="3889015" y="5241991"/>
            <a:ext cx="946102" cy="1014726"/>
          </a:xfrm>
          <a:custGeom>
            <a:avLst/>
            <a:gdLst/>
            <a:ahLst/>
            <a:cxnLst/>
            <a:rect l="l" t="t" r="r" b="b"/>
            <a:pathLst>
              <a:path w="946102" h="1014726">
                <a:moveTo>
                  <a:pt x="0" y="0"/>
                </a:moveTo>
                <a:lnTo>
                  <a:pt x="946102" y="0"/>
                </a:lnTo>
                <a:lnTo>
                  <a:pt x="946102" y="1014726"/>
                </a:lnTo>
                <a:lnTo>
                  <a:pt x="0" y="10147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228" r="-343458" b="-194327"/>
            </a:stretch>
          </a:blipFill>
        </p:spPr>
      </p:sp>
      <p:sp>
        <p:nvSpPr>
          <p:cNvPr id="59" name="Freeform 59">
            <a:extLst>
              <a:ext uri="{FF2B5EF4-FFF2-40B4-BE49-F238E27FC236}">
                <a16:creationId xmlns:a16="http://schemas.microsoft.com/office/drawing/2014/main" id="{652CD895-1EE2-D88F-EDEC-C483EED460E7}"/>
              </a:ext>
            </a:extLst>
          </p:cNvPr>
          <p:cNvSpPr/>
          <p:nvPr/>
        </p:nvSpPr>
        <p:spPr>
          <a:xfrm>
            <a:off x="8231720" y="1444791"/>
            <a:ext cx="1139271" cy="1158996"/>
          </a:xfrm>
          <a:custGeom>
            <a:avLst/>
            <a:gdLst/>
            <a:ahLst/>
            <a:cxnLst/>
            <a:rect l="l" t="t" r="r" b="b"/>
            <a:pathLst>
              <a:path w="1139271" h="1158996">
                <a:moveTo>
                  <a:pt x="0" y="0"/>
                </a:moveTo>
                <a:lnTo>
                  <a:pt x="1139271" y="0"/>
                </a:lnTo>
                <a:lnTo>
                  <a:pt x="1139271" y="1158996"/>
                </a:lnTo>
                <a:lnTo>
                  <a:pt x="0" y="11589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4962" t="-176111" r="-321949"/>
            </a:stretch>
          </a:blipFill>
        </p:spPr>
      </p:sp>
      <p:sp>
        <p:nvSpPr>
          <p:cNvPr id="60" name="Freeform 60">
            <a:extLst>
              <a:ext uri="{FF2B5EF4-FFF2-40B4-BE49-F238E27FC236}">
                <a16:creationId xmlns:a16="http://schemas.microsoft.com/office/drawing/2014/main" id="{37B88CF9-6ABF-94EA-DF2D-7A6FD109F8F3}"/>
              </a:ext>
            </a:extLst>
          </p:cNvPr>
          <p:cNvSpPr/>
          <p:nvPr/>
        </p:nvSpPr>
        <p:spPr>
          <a:xfrm>
            <a:off x="5552042" y="4081884"/>
            <a:ext cx="1076745" cy="1034297"/>
          </a:xfrm>
          <a:custGeom>
            <a:avLst/>
            <a:gdLst/>
            <a:ahLst/>
            <a:cxnLst/>
            <a:rect l="l" t="t" r="r" b="b"/>
            <a:pathLst>
              <a:path w="1076745" h="1034297">
                <a:moveTo>
                  <a:pt x="0" y="0"/>
                </a:moveTo>
                <a:lnTo>
                  <a:pt x="1076745" y="0"/>
                </a:lnTo>
                <a:lnTo>
                  <a:pt x="1076745" y="1034297"/>
                </a:lnTo>
                <a:lnTo>
                  <a:pt x="0" y="10342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61" name="Freeform 61">
            <a:extLst>
              <a:ext uri="{FF2B5EF4-FFF2-40B4-BE49-F238E27FC236}">
                <a16:creationId xmlns:a16="http://schemas.microsoft.com/office/drawing/2014/main" id="{A183AE5F-9645-9F91-1D22-33FDDCBC29F9}"/>
              </a:ext>
            </a:extLst>
          </p:cNvPr>
          <p:cNvSpPr/>
          <p:nvPr/>
        </p:nvSpPr>
        <p:spPr>
          <a:xfrm>
            <a:off x="5680129" y="1617356"/>
            <a:ext cx="1094599" cy="1051447"/>
          </a:xfrm>
          <a:custGeom>
            <a:avLst/>
            <a:gdLst/>
            <a:ahLst/>
            <a:cxnLst/>
            <a:rect l="l" t="t" r="r" b="b"/>
            <a:pathLst>
              <a:path w="1094599" h="1051447">
                <a:moveTo>
                  <a:pt x="0" y="0"/>
                </a:moveTo>
                <a:lnTo>
                  <a:pt x="1094599" y="0"/>
                </a:lnTo>
                <a:lnTo>
                  <a:pt x="1094599" y="1051447"/>
                </a:lnTo>
                <a:lnTo>
                  <a:pt x="0" y="1051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475" r="-94587" b="-206928"/>
            </a:stretch>
          </a:blipFill>
        </p:spPr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67E5FFE5-6EBE-A9BE-D089-85CDA00263C1}"/>
              </a:ext>
            </a:extLst>
          </p:cNvPr>
          <p:cNvSpPr/>
          <p:nvPr/>
        </p:nvSpPr>
        <p:spPr>
          <a:xfrm>
            <a:off x="7968725" y="2924986"/>
            <a:ext cx="967783" cy="1118606"/>
          </a:xfrm>
          <a:custGeom>
            <a:avLst/>
            <a:gdLst/>
            <a:ahLst/>
            <a:cxnLst/>
            <a:rect l="l" t="t" r="r" b="b"/>
            <a:pathLst>
              <a:path w="967783" h="1118606">
                <a:moveTo>
                  <a:pt x="0" y="0"/>
                </a:moveTo>
                <a:lnTo>
                  <a:pt x="967783" y="0"/>
                </a:lnTo>
                <a:lnTo>
                  <a:pt x="967783" y="1118606"/>
                </a:lnTo>
                <a:lnTo>
                  <a:pt x="0" y="1118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F2D9479E-375B-02E7-7678-D9ECBA926A34}"/>
              </a:ext>
            </a:extLst>
          </p:cNvPr>
          <p:cNvSpPr/>
          <p:nvPr/>
        </p:nvSpPr>
        <p:spPr>
          <a:xfrm>
            <a:off x="11735953" y="5384006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96895D9C-F6BE-7782-1ABB-6A17E420B5CF}"/>
              </a:ext>
            </a:extLst>
          </p:cNvPr>
          <p:cNvSpPr/>
          <p:nvPr/>
        </p:nvSpPr>
        <p:spPr>
          <a:xfrm>
            <a:off x="13867905" y="5628137"/>
            <a:ext cx="1027396" cy="1036586"/>
          </a:xfrm>
          <a:custGeom>
            <a:avLst/>
            <a:gdLst/>
            <a:ahLst/>
            <a:cxnLst/>
            <a:rect l="l" t="t" r="r" b="b"/>
            <a:pathLst>
              <a:path w="1027396" h="1036586">
                <a:moveTo>
                  <a:pt x="0" y="0"/>
                </a:moveTo>
                <a:lnTo>
                  <a:pt x="1027396" y="0"/>
                </a:lnTo>
                <a:lnTo>
                  <a:pt x="1027396" y="1036586"/>
                </a:lnTo>
                <a:lnTo>
                  <a:pt x="0" y="1036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59" r="-204316" b="-190354"/>
            </a:stretch>
          </a:blipFill>
        </p:spPr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ECEE0654-FBE5-6736-A563-7BC9C80CCD26}"/>
              </a:ext>
            </a:extLst>
          </p:cNvPr>
          <p:cNvSpPr/>
          <p:nvPr/>
        </p:nvSpPr>
        <p:spPr>
          <a:xfrm>
            <a:off x="14931167" y="5458191"/>
            <a:ext cx="1048492" cy="995750"/>
          </a:xfrm>
          <a:custGeom>
            <a:avLst/>
            <a:gdLst/>
            <a:ahLst/>
            <a:cxnLst/>
            <a:rect l="l" t="t" r="r" b="b"/>
            <a:pathLst>
              <a:path w="1048492" h="995750">
                <a:moveTo>
                  <a:pt x="0" y="0"/>
                </a:moveTo>
                <a:lnTo>
                  <a:pt x="1048493" y="0"/>
                </a:lnTo>
                <a:lnTo>
                  <a:pt x="1048493" y="995750"/>
                </a:lnTo>
                <a:lnTo>
                  <a:pt x="0" y="995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09935" b="-197533"/>
            </a:stretch>
          </a:blipFill>
        </p:spPr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9ADB3AFB-1280-FCDD-3210-F93781881A01}"/>
              </a:ext>
            </a:extLst>
          </p:cNvPr>
          <p:cNvSpPr/>
          <p:nvPr/>
        </p:nvSpPr>
        <p:spPr>
          <a:xfrm>
            <a:off x="14506" y="199406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>
            <a:extLst>
              <a:ext uri="{FF2B5EF4-FFF2-40B4-BE49-F238E27FC236}">
                <a16:creationId xmlns:a16="http://schemas.microsoft.com/office/drawing/2014/main" id="{12249F0B-9C75-DC12-BB90-E79B7E304B79}"/>
              </a:ext>
            </a:extLst>
          </p:cNvPr>
          <p:cNvSpPr/>
          <p:nvPr/>
        </p:nvSpPr>
        <p:spPr>
          <a:xfrm>
            <a:off x="16498418" y="1262120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69" name="TextBox 69">
            <a:extLst>
              <a:ext uri="{FF2B5EF4-FFF2-40B4-BE49-F238E27FC236}">
                <a16:creationId xmlns:a16="http://schemas.microsoft.com/office/drawing/2014/main" id="{7E999219-1C32-4913-EB7F-61577A7182F4}"/>
              </a:ext>
            </a:extLst>
          </p:cNvPr>
          <p:cNvSpPr txBox="1"/>
          <p:nvPr/>
        </p:nvSpPr>
        <p:spPr>
          <a:xfrm rot="18564">
            <a:off x="792637" y="-43278"/>
            <a:ext cx="5442008" cy="104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Balabeloo"/>
                <a:cs typeface="Times New Roman" panose="02020603050405020304" pitchFamily="18" charset="0"/>
                <a:sym typeface="Balabeloo"/>
              </a:rPr>
              <a:t>HÁI QUẢ CHỮ CÁI</a:t>
            </a:r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937A7727-5B2E-C459-6C03-D37742918F05}"/>
              </a:ext>
            </a:extLst>
          </p:cNvPr>
          <p:cNvSpPr/>
          <p:nvPr/>
        </p:nvSpPr>
        <p:spPr>
          <a:xfrm>
            <a:off x="-4764" y="1853731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8"/>
                </a:lnTo>
                <a:lnTo>
                  <a:pt x="0" y="7033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0D04C595-F107-88D2-ED5B-0FEAE0D2F6BD}"/>
              </a:ext>
            </a:extLst>
          </p:cNvPr>
          <p:cNvSpPr/>
          <p:nvPr/>
        </p:nvSpPr>
        <p:spPr>
          <a:xfrm>
            <a:off x="-4765" y="3497702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4" y="0"/>
                </a:lnTo>
                <a:lnTo>
                  <a:pt x="732694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FEE11901-37E4-DFF1-5E18-77CDD3830DAC}"/>
              </a:ext>
            </a:extLst>
          </p:cNvPr>
          <p:cNvSpPr/>
          <p:nvPr/>
        </p:nvSpPr>
        <p:spPr>
          <a:xfrm>
            <a:off x="14506" y="5075627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>
            <a:extLst>
              <a:ext uri="{FF2B5EF4-FFF2-40B4-BE49-F238E27FC236}">
                <a16:creationId xmlns:a16="http://schemas.microsoft.com/office/drawing/2014/main" id="{CF4A060F-27CA-7F34-930E-17F7EFA041E5}"/>
              </a:ext>
            </a:extLst>
          </p:cNvPr>
          <p:cNvSpPr/>
          <p:nvPr/>
        </p:nvSpPr>
        <p:spPr>
          <a:xfrm>
            <a:off x="53573" y="6936360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75">
            <a:extLst>
              <a:ext uri="{FF2B5EF4-FFF2-40B4-BE49-F238E27FC236}">
                <a16:creationId xmlns:a16="http://schemas.microsoft.com/office/drawing/2014/main" id="{C0A4C017-D4E8-EE55-A830-BC5E81429320}"/>
              </a:ext>
            </a:extLst>
          </p:cNvPr>
          <p:cNvSpPr/>
          <p:nvPr/>
        </p:nvSpPr>
        <p:spPr>
          <a:xfrm>
            <a:off x="-4763" y="968965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>
            <a:extLst>
              <a:ext uri="{FF2B5EF4-FFF2-40B4-BE49-F238E27FC236}">
                <a16:creationId xmlns:a16="http://schemas.microsoft.com/office/drawing/2014/main" id="{7DD5E1F6-82F2-2472-FFC9-35F1A8A6A5CE}"/>
              </a:ext>
            </a:extLst>
          </p:cNvPr>
          <p:cNvSpPr/>
          <p:nvPr/>
        </p:nvSpPr>
        <p:spPr>
          <a:xfrm>
            <a:off x="16055" y="2666683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>
            <a:extLst>
              <a:ext uri="{FF2B5EF4-FFF2-40B4-BE49-F238E27FC236}">
                <a16:creationId xmlns:a16="http://schemas.microsoft.com/office/drawing/2014/main" id="{4A4D116A-89DB-10E1-E5F6-5870A6407D5D}"/>
              </a:ext>
            </a:extLst>
          </p:cNvPr>
          <p:cNvSpPr/>
          <p:nvPr/>
        </p:nvSpPr>
        <p:spPr>
          <a:xfrm>
            <a:off x="-4766" y="4280230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>
            <a:extLst>
              <a:ext uri="{FF2B5EF4-FFF2-40B4-BE49-F238E27FC236}">
                <a16:creationId xmlns:a16="http://schemas.microsoft.com/office/drawing/2014/main" id="{2EA28B6A-DF17-3A63-F114-941F8288B30A}"/>
              </a:ext>
            </a:extLst>
          </p:cNvPr>
          <p:cNvSpPr/>
          <p:nvPr/>
        </p:nvSpPr>
        <p:spPr>
          <a:xfrm>
            <a:off x="46612" y="5981924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4" y="0"/>
                </a:lnTo>
                <a:lnTo>
                  <a:pt x="732694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>
            <a:extLst>
              <a:ext uri="{FF2B5EF4-FFF2-40B4-BE49-F238E27FC236}">
                <a16:creationId xmlns:a16="http://schemas.microsoft.com/office/drawing/2014/main" id="{ED048D5F-EDBB-B252-F308-A5B5FBE0803E}"/>
              </a:ext>
            </a:extLst>
          </p:cNvPr>
          <p:cNvSpPr/>
          <p:nvPr/>
        </p:nvSpPr>
        <p:spPr>
          <a:xfrm>
            <a:off x="982452" y="7215402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>
            <a:extLst>
              <a:ext uri="{FF2B5EF4-FFF2-40B4-BE49-F238E27FC236}">
                <a16:creationId xmlns:a16="http://schemas.microsoft.com/office/drawing/2014/main" id="{4E52CDB2-467D-6006-5DB9-B9B8C4F0CEDA}"/>
              </a:ext>
            </a:extLst>
          </p:cNvPr>
          <p:cNvSpPr/>
          <p:nvPr/>
        </p:nvSpPr>
        <p:spPr>
          <a:xfrm>
            <a:off x="17342596" y="6173749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3" name="Freeform 83">
            <a:extLst>
              <a:ext uri="{FF2B5EF4-FFF2-40B4-BE49-F238E27FC236}">
                <a16:creationId xmlns:a16="http://schemas.microsoft.com/office/drawing/2014/main" id="{EA2AAE45-A1D3-2C67-874C-52E44A05A92F}"/>
              </a:ext>
            </a:extLst>
          </p:cNvPr>
          <p:cNvSpPr/>
          <p:nvPr/>
        </p:nvSpPr>
        <p:spPr>
          <a:xfrm>
            <a:off x="17342596" y="3221309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4" name="Freeform 84">
            <a:extLst>
              <a:ext uri="{FF2B5EF4-FFF2-40B4-BE49-F238E27FC236}">
                <a16:creationId xmlns:a16="http://schemas.microsoft.com/office/drawing/2014/main" id="{AABA05B1-C83A-9985-646F-6D46B74781D0}"/>
              </a:ext>
            </a:extLst>
          </p:cNvPr>
          <p:cNvSpPr/>
          <p:nvPr/>
        </p:nvSpPr>
        <p:spPr>
          <a:xfrm>
            <a:off x="17342596" y="221451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5" name="Freeform 85">
            <a:extLst>
              <a:ext uri="{FF2B5EF4-FFF2-40B4-BE49-F238E27FC236}">
                <a16:creationId xmlns:a16="http://schemas.microsoft.com/office/drawing/2014/main" id="{3537EB7C-F01A-B674-325A-F7DE7E6CF51E}"/>
              </a:ext>
            </a:extLst>
          </p:cNvPr>
          <p:cNvSpPr/>
          <p:nvPr/>
        </p:nvSpPr>
        <p:spPr>
          <a:xfrm>
            <a:off x="17342596" y="268004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6" name="Freeform 86">
            <a:extLst>
              <a:ext uri="{FF2B5EF4-FFF2-40B4-BE49-F238E27FC236}">
                <a16:creationId xmlns:a16="http://schemas.microsoft.com/office/drawing/2014/main" id="{F52A99FA-15F7-4AFF-AA41-F83C80D288D0}"/>
              </a:ext>
            </a:extLst>
          </p:cNvPr>
          <p:cNvSpPr/>
          <p:nvPr/>
        </p:nvSpPr>
        <p:spPr>
          <a:xfrm>
            <a:off x="16498418" y="294791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7" name="Freeform 87">
            <a:extLst>
              <a:ext uri="{FF2B5EF4-FFF2-40B4-BE49-F238E27FC236}">
                <a16:creationId xmlns:a16="http://schemas.microsoft.com/office/drawing/2014/main" id="{4B5FA56D-033B-65C7-AE1A-A0786180A9F8}"/>
              </a:ext>
            </a:extLst>
          </p:cNvPr>
          <p:cNvSpPr/>
          <p:nvPr/>
        </p:nvSpPr>
        <p:spPr>
          <a:xfrm>
            <a:off x="16479488" y="723796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8" name="Freeform 88">
            <a:extLst>
              <a:ext uri="{FF2B5EF4-FFF2-40B4-BE49-F238E27FC236}">
                <a16:creationId xmlns:a16="http://schemas.microsoft.com/office/drawing/2014/main" id="{1D521987-3CE0-A8B7-F877-95722E665BB8}"/>
              </a:ext>
            </a:extLst>
          </p:cNvPr>
          <p:cNvSpPr/>
          <p:nvPr/>
        </p:nvSpPr>
        <p:spPr>
          <a:xfrm>
            <a:off x="17342596" y="7187627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9" name="Freeform 89">
            <a:extLst>
              <a:ext uri="{FF2B5EF4-FFF2-40B4-BE49-F238E27FC236}">
                <a16:creationId xmlns:a16="http://schemas.microsoft.com/office/drawing/2014/main" id="{C8A0DAC5-8E0D-76CB-2128-1610185C72E5}"/>
              </a:ext>
            </a:extLst>
          </p:cNvPr>
          <p:cNvSpPr/>
          <p:nvPr/>
        </p:nvSpPr>
        <p:spPr>
          <a:xfrm>
            <a:off x="17342596" y="5131241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90" name="Freeform 90">
            <a:extLst>
              <a:ext uri="{FF2B5EF4-FFF2-40B4-BE49-F238E27FC236}">
                <a16:creationId xmlns:a16="http://schemas.microsoft.com/office/drawing/2014/main" id="{C126DE6A-EBEB-76E0-AF79-818F787E8961}"/>
              </a:ext>
            </a:extLst>
          </p:cNvPr>
          <p:cNvSpPr/>
          <p:nvPr/>
        </p:nvSpPr>
        <p:spPr>
          <a:xfrm>
            <a:off x="17342596" y="4205181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91" name="Freeform 91">
            <a:extLst>
              <a:ext uri="{FF2B5EF4-FFF2-40B4-BE49-F238E27FC236}">
                <a16:creationId xmlns:a16="http://schemas.microsoft.com/office/drawing/2014/main" id="{EDB8FF73-D06A-8E2A-F54A-992AEB4D7756}"/>
              </a:ext>
            </a:extLst>
          </p:cNvPr>
          <p:cNvSpPr/>
          <p:nvPr/>
        </p:nvSpPr>
        <p:spPr>
          <a:xfrm>
            <a:off x="17342596" y="116807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92" name="Freeform 92">
            <a:extLst>
              <a:ext uri="{FF2B5EF4-FFF2-40B4-BE49-F238E27FC236}">
                <a16:creationId xmlns:a16="http://schemas.microsoft.com/office/drawing/2014/main" id="{A2D3CFF8-EEE5-34D0-F400-72D82F8FCE42}"/>
              </a:ext>
            </a:extLst>
          </p:cNvPr>
          <p:cNvSpPr/>
          <p:nvPr/>
        </p:nvSpPr>
        <p:spPr>
          <a:xfrm>
            <a:off x="885153" y="2723670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93">
            <a:extLst>
              <a:ext uri="{FF2B5EF4-FFF2-40B4-BE49-F238E27FC236}">
                <a16:creationId xmlns:a16="http://schemas.microsoft.com/office/drawing/2014/main" id="{A9164288-F662-4FE6-83F4-1B97AF86B5A4}"/>
              </a:ext>
            </a:extLst>
          </p:cNvPr>
          <p:cNvSpPr/>
          <p:nvPr/>
        </p:nvSpPr>
        <p:spPr>
          <a:xfrm>
            <a:off x="906559" y="4444839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94">
            <a:extLst>
              <a:ext uri="{FF2B5EF4-FFF2-40B4-BE49-F238E27FC236}">
                <a16:creationId xmlns:a16="http://schemas.microsoft.com/office/drawing/2014/main" id="{421045C9-B935-1765-C6F8-29CE14B2C548}"/>
              </a:ext>
            </a:extLst>
          </p:cNvPr>
          <p:cNvSpPr/>
          <p:nvPr/>
        </p:nvSpPr>
        <p:spPr>
          <a:xfrm>
            <a:off x="923843" y="5302565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95">
            <a:extLst>
              <a:ext uri="{FF2B5EF4-FFF2-40B4-BE49-F238E27FC236}">
                <a16:creationId xmlns:a16="http://schemas.microsoft.com/office/drawing/2014/main" id="{62A73303-0A4C-137D-1A43-1F0F925A953C}"/>
              </a:ext>
            </a:extLst>
          </p:cNvPr>
          <p:cNvSpPr/>
          <p:nvPr/>
        </p:nvSpPr>
        <p:spPr>
          <a:xfrm>
            <a:off x="910668" y="3600569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96">
            <a:extLst>
              <a:ext uri="{FF2B5EF4-FFF2-40B4-BE49-F238E27FC236}">
                <a16:creationId xmlns:a16="http://schemas.microsoft.com/office/drawing/2014/main" id="{A67CFBED-519D-47BC-68BD-E4F987C04A97}"/>
              </a:ext>
            </a:extLst>
          </p:cNvPr>
          <p:cNvSpPr/>
          <p:nvPr/>
        </p:nvSpPr>
        <p:spPr>
          <a:xfrm>
            <a:off x="827258" y="1909533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>
            <a:extLst>
              <a:ext uri="{FF2B5EF4-FFF2-40B4-BE49-F238E27FC236}">
                <a16:creationId xmlns:a16="http://schemas.microsoft.com/office/drawing/2014/main" id="{FB60DB2B-4119-B763-D8FD-DE2B4995D9E3}"/>
              </a:ext>
            </a:extLst>
          </p:cNvPr>
          <p:cNvSpPr/>
          <p:nvPr/>
        </p:nvSpPr>
        <p:spPr>
          <a:xfrm>
            <a:off x="951152" y="6282701"/>
            <a:ext cx="732695" cy="703387"/>
          </a:xfrm>
          <a:custGeom>
            <a:avLst/>
            <a:gdLst/>
            <a:ahLst/>
            <a:cxnLst/>
            <a:rect l="l" t="t" r="r" b="b"/>
            <a:pathLst>
              <a:path w="732695" h="703387">
                <a:moveTo>
                  <a:pt x="0" y="0"/>
                </a:moveTo>
                <a:lnTo>
                  <a:pt x="732695" y="0"/>
                </a:lnTo>
                <a:lnTo>
                  <a:pt x="732695" y="703387"/>
                </a:lnTo>
                <a:lnTo>
                  <a:pt x="0" y="703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8" name="Freeform 98">
            <a:extLst>
              <a:ext uri="{FF2B5EF4-FFF2-40B4-BE49-F238E27FC236}">
                <a16:creationId xmlns:a16="http://schemas.microsoft.com/office/drawing/2014/main" id="{A783FBB7-0E94-494E-7C4E-CB64A5929A91}"/>
              </a:ext>
            </a:extLst>
          </p:cNvPr>
          <p:cNvSpPr/>
          <p:nvPr/>
        </p:nvSpPr>
        <p:spPr>
          <a:xfrm>
            <a:off x="16457034" y="6279762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99" name="Freeform 99">
            <a:extLst>
              <a:ext uri="{FF2B5EF4-FFF2-40B4-BE49-F238E27FC236}">
                <a16:creationId xmlns:a16="http://schemas.microsoft.com/office/drawing/2014/main" id="{FC28292E-AAB9-CFEA-A8D3-37EC3BF70A8B}"/>
              </a:ext>
            </a:extLst>
          </p:cNvPr>
          <p:cNvSpPr/>
          <p:nvPr/>
        </p:nvSpPr>
        <p:spPr>
          <a:xfrm>
            <a:off x="16457034" y="3327321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0" name="Freeform 100">
            <a:extLst>
              <a:ext uri="{FF2B5EF4-FFF2-40B4-BE49-F238E27FC236}">
                <a16:creationId xmlns:a16="http://schemas.microsoft.com/office/drawing/2014/main" id="{1882B309-1600-095F-CFF2-AC62C22CBB7D}"/>
              </a:ext>
            </a:extLst>
          </p:cNvPr>
          <p:cNvSpPr/>
          <p:nvPr/>
        </p:nvSpPr>
        <p:spPr>
          <a:xfrm>
            <a:off x="16457034" y="2320526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1" name="Freeform 101">
            <a:extLst>
              <a:ext uri="{FF2B5EF4-FFF2-40B4-BE49-F238E27FC236}">
                <a16:creationId xmlns:a16="http://schemas.microsoft.com/office/drawing/2014/main" id="{B5EF79A9-EF32-A72A-A273-27DD1F798656}"/>
              </a:ext>
            </a:extLst>
          </p:cNvPr>
          <p:cNvSpPr/>
          <p:nvPr/>
        </p:nvSpPr>
        <p:spPr>
          <a:xfrm>
            <a:off x="16457034" y="523725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2" name="Freeform 102">
            <a:extLst>
              <a:ext uri="{FF2B5EF4-FFF2-40B4-BE49-F238E27FC236}">
                <a16:creationId xmlns:a16="http://schemas.microsoft.com/office/drawing/2014/main" id="{794F3B34-5A5D-7792-C1A6-0160F1F4551C}"/>
              </a:ext>
            </a:extLst>
          </p:cNvPr>
          <p:cNvSpPr/>
          <p:nvPr/>
        </p:nvSpPr>
        <p:spPr>
          <a:xfrm>
            <a:off x="16457034" y="4311193"/>
            <a:ext cx="760882" cy="710473"/>
          </a:xfrm>
          <a:custGeom>
            <a:avLst/>
            <a:gdLst/>
            <a:ahLst/>
            <a:cxnLst/>
            <a:rect l="l" t="t" r="r" b="b"/>
            <a:pathLst>
              <a:path w="760882" h="710473">
                <a:moveTo>
                  <a:pt x="0" y="0"/>
                </a:moveTo>
                <a:lnTo>
                  <a:pt x="760882" y="0"/>
                </a:lnTo>
                <a:lnTo>
                  <a:pt x="760882" y="710474"/>
                </a:lnTo>
                <a:lnTo>
                  <a:pt x="0" y="7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3659" y="9026756"/>
            <a:ext cx="1001488" cy="109948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823543" y="9086444"/>
            <a:ext cx="973188" cy="1054166"/>
          </a:xfrm>
          <a:prstGeom prst="rect">
            <a:avLst/>
          </a:prstGeom>
        </p:spPr>
      </p:pic>
      <p:pic>
        <p:nvPicPr>
          <p:cNvPr id="29" name="Nhạc trò chơi_j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47241" y="10178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70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8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39106 0.750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375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28038 0.786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3930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36988 0.6705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8" y="335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-0.38681 0.620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0" y="310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32099E-6 L -0.49297 0.616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3" y="3081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4.44444E-6 L -0.42821 0.642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5" y="3211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877E-6 L -0.09115 0.439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199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7284E-6 L -0.33203 0.6097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6" y="3047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33333E-6 L -0.16163 0.6924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2" y="34614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39644 0.4354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26" y="2177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4.93827E-7 L -0.53133 0.3655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71" y="1827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19753E-6 L -0.36528 0.07963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4" y="398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1.97531E-6 L -0.23994 0.0862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7" y="430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15504 0.3541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52" y="177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55434 0.2345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17" y="1172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19753E-6 L -0.30729 0.36527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1825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27031 0.77052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8519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1.85185E-6 L 0.42083 0.7779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38889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7284E-6 L 0.14401 0.48117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96" y="2405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4.07407E-6 L 0.11832 0.18302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9151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97531E-6 L -0.07109 0.25509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" y="12747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4.44444E-6 L 0.58655 0.12546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6265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58025E-6 L 0.50808 0.19074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9" y="9537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53611 0.31373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06" y="15679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 0.07176 L 0.46398 0.54275 " pathEditMode="relative" rAng="0" ptsTypes="AA">
                                      <p:cBhvr>
                                        <p:cTn id="33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9" y="23549"/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-4.69136E-6 L 0.21988 0.42717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21358"/>
                                    </p:animMotion>
                                  </p:childTnLst>
                                </p:cTn>
                              </p:par>
                              <p:par>
                                <p:cTn id="3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52031 0.37778 " pathEditMode="relative" rAng="0" ptsTypes="AA">
                                      <p:cBhvr>
                                        <p:cTn id="3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18889"/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58025E-6 L 0.22006 0.65632 " pathEditMode="relative" rAng="0" ptsTypes="AA">
                                      <p:cBhvr>
                                        <p:cTn id="4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8" y="32809"/>
                                    </p:animMotion>
                                  </p:childTnLst>
                                </p:cTn>
                              </p:par>
                              <p:par>
                                <p:cTn id="4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3.45679E-6 L 0.07248 0.35216 " pathEditMode="relative" rAng="0" ptsTypes="AA">
                                      <p:cBhvr>
                                        <p:cTn id="4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17608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19723 0.26081 " pathEditMode="relative" rAng="0" ptsTypes="AA">
                                      <p:cBhvr>
                                        <p:cTn id="4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13040"/>
                                    </p:animMotion>
                                  </p:childTnLst>
                                </p:cTn>
                              </p:par>
                              <p:par>
                                <p:cTn id="4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24922 0.35926 " pathEditMode="relative" rAng="0" ptsTypes="AA">
                                      <p:cBhvr>
                                        <p:cTn id="46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57" y="17963"/>
                                    </p:animMotion>
                                  </p:childTnLst>
                                </p:cTn>
                              </p:par>
                              <p:par>
                                <p:cTn id="4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35802E-6 L 0.46961 0.49383 " pathEditMode="relative" rAng="0" ptsTypes="AA">
                                      <p:cBhvr>
                                        <p:cTn id="4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81" y="24691"/>
                                    </p:animMotion>
                                  </p:childTnLst>
                                </p:cTn>
                              </p:par>
                              <p:par>
                                <p:cTn id="4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5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88000" cy="10706100"/>
          </a:xfrm>
          <a:prstGeom prst="rect">
            <a:avLst/>
          </a:prstGeom>
        </p:spPr>
      </p:pic>
      <p:pic>
        <p:nvPicPr>
          <p:cNvPr id="4" name="nhạc rá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8" y="10228118"/>
            <a:ext cx="540856" cy="4779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4799052"/>
            <a:ext cx="83215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 smtClean="0">
                <a:ln w="0"/>
                <a:solidFill>
                  <a:srgbClr val="0070C0"/>
                </a:solidFill>
                <a:latin typeface="+mj-lt"/>
              </a:rPr>
              <a:t>Bé vui cùng nhạc RAP</a:t>
            </a:r>
            <a:endParaRPr lang="en-US" sz="6600" b="1" cap="none" spc="0">
              <a:ln w="0"/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3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62679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8278" y="-593229"/>
            <a:ext cx="2830407" cy="3298143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05200" y="4432155"/>
            <a:ext cx="1269429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7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99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TRÒ </a:t>
            </a:r>
            <a:r>
              <a:rPr kumimoji="0" lang="en-US" sz="73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CHƠI </a:t>
            </a:r>
            <a:r>
              <a:rPr kumimoji="0" lang="vi-VN" sz="7399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3</a:t>
            </a:r>
            <a:r>
              <a:rPr kumimoji="0" lang="en-US" sz="7399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: </a:t>
            </a:r>
            <a:r>
              <a:rPr kumimoji="0" lang="en-US" sz="7399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ĐOÁN CHỮ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00F79BDA-CA3C-CB58-9667-90E18E9D1476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D69950BA-99BE-211C-0658-F3DFD771308F}"/>
              </a:ext>
            </a:extLst>
          </p:cNvPr>
          <p:cNvSpPr/>
          <p:nvPr/>
        </p:nvSpPr>
        <p:spPr>
          <a:xfrm>
            <a:off x="14506903" y="156034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2" name="nhac chao tro choi">
            <a:hlinkClick r:id="" action="ppaction://media"/>
            <a:extLst>
              <a:ext uri="{FF2B5EF4-FFF2-40B4-BE49-F238E27FC236}">
                <a16:creationId xmlns:a16="http://schemas.microsoft.com/office/drawing/2014/main" id="{3AE0BFC0-4F6F-4849-B446-3888B4D15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68553" y="776277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525102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44084" y="398190"/>
            <a:ext cx="2282828" cy="2881497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0AD2673-560F-2A6C-229E-1E54BFA94AEF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CD0DAC2F-0B67-B83F-30E8-819F747E88BD}"/>
              </a:ext>
            </a:extLst>
          </p:cNvPr>
          <p:cNvSpPr/>
          <p:nvPr/>
        </p:nvSpPr>
        <p:spPr>
          <a:xfrm>
            <a:off x="15837470" y="110412"/>
            <a:ext cx="2220692" cy="1494944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9DE615-71DF-4DE1-02D0-BAEA2D8BF9A9}"/>
              </a:ext>
            </a:extLst>
          </p:cNvPr>
          <p:cNvSpPr/>
          <p:nvPr/>
        </p:nvSpPr>
        <p:spPr>
          <a:xfrm>
            <a:off x="7325803" y="2512602"/>
            <a:ext cx="3442790" cy="294128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6EB145-1437-F8A9-D0E3-2BFE09B6896B}"/>
              </a:ext>
            </a:extLst>
          </p:cNvPr>
          <p:cNvSpPr/>
          <p:nvPr/>
        </p:nvSpPr>
        <p:spPr>
          <a:xfrm>
            <a:off x="12165610" y="2471511"/>
            <a:ext cx="3671860" cy="312478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ECA5FC-7C82-68E5-A390-6D8546542645}"/>
              </a:ext>
            </a:extLst>
          </p:cNvPr>
          <p:cNvSpPr txBox="1"/>
          <p:nvPr/>
        </p:nvSpPr>
        <p:spPr>
          <a:xfrm>
            <a:off x="7761015" y="2201924"/>
            <a:ext cx="460141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D64481-4C21-397A-AF5B-FB1E9F61801F}"/>
              </a:ext>
            </a:extLst>
          </p:cNvPr>
          <p:cNvSpPr txBox="1"/>
          <p:nvPr/>
        </p:nvSpPr>
        <p:spPr>
          <a:xfrm>
            <a:off x="11787411" y="2148368"/>
            <a:ext cx="405005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BFD693-8FAE-2CAC-1BA1-85033B632747}"/>
              </a:ext>
            </a:extLst>
          </p:cNvPr>
          <p:cNvSpPr/>
          <p:nvPr/>
        </p:nvSpPr>
        <p:spPr>
          <a:xfrm>
            <a:off x="1096410" y="52510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NI Cooper" pitchFamily="2" charset="0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2A64AA9-395A-DB66-D360-EAD437DAFED9}"/>
              </a:ext>
            </a:extLst>
          </p:cNvPr>
          <p:cNvGrpSpPr/>
          <p:nvPr/>
        </p:nvGrpSpPr>
        <p:grpSpPr>
          <a:xfrm>
            <a:off x="1695961" y="1483480"/>
            <a:ext cx="1508304" cy="1333970"/>
            <a:chOff x="7027351" y="282644"/>
            <a:chExt cx="1211818" cy="121181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C5BDC44-630F-D90B-01D6-61A46CA0C753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2F1B6DB-6A94-5D9A-A442-4B8B6556B225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0E66B02-3990-1B5E-15F7-E82E2355A5B7}"/>
                </a:ext>
              </a:extLst>
            </p:cNvPr>
            <p:cNvSpPr/>
            <p:nvPr/>
          </p:nvSpPr>
          <p:spPr>
            <a:xfrm>
              <a:off x="7320514" y="333037"/>
              <a:ext cx="6254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4EE4D20-734F-D2C4-F6F8-32B2394B8043}"/>
              </a:ext>
            </a:extLst>
          </p:cNvPr>
          <p:cNvGrpSpPr/>
          <p:nvPr/>
        </p:nvGrpSpPr>
        <p:grpSpPr>
          <a:xfrm>
            <a:off x="1666009" y="1492557"/>
            <a:ext cx="1538256" cy="1211818"/>
            <a:chOff x="7027351" y="282644"/>
            <a:chExt cx="1211818" cy="121181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BE558EC-7A3B-5143-EBFF-10F240798A2D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B16E306-8549-8271-950E-1DB501B0CEA1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67599C6-25BA-51DD-FB2E-96694AE8EC7A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213C4A3-7F91-0D13-E92E-292CE34BFB44}"/>
              </a:ext>
            </a:extLst>
          </p:cNvPr>
          <p:cNvGrpSpPr/>
          <p:nvPr/>
        </p:nvGrpSpPr>
        <p:grpSpPr>
          <a:xfrm>
            <a:off x="1746426" y="1503657"/>
            <a:ext cx="1370313" cy="1241889"/>
            <a:chOff x="7027351" y="282644"/>
            <a:chExt cx="1211818" cy="121181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4B321C-DC61-7D7F-A43F-EEAB235331FB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4001F83-6B72-78A1-EB58-948D5A60FA8D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9862D61-FC89-4231-7E69-0A0E4E292EC0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ADC7E01-2F5C-8B83-F9A7-7B6DEEFD2E5C}"/>
              </a:ext>
            </a:extLst>
          </p:cNvPr>
          <p:cNvGrpSpPr/>
          <p:nvPr/>
        </p:nvGrpSpPr>
        <p:grpSpPr>
          <a:xfrm>
            <a:off x="1835654" y="1490584"/>
            <a:ext cx="1249743" cy="1249743"/>
            <a:chOff x="7027351" y="282644"/>
            <a:chExt cx="1211818" cy="121181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5F11194-348B-D173-7AD7-C3F673911670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667ED07-33A8-C076-4B0A-D9694EF34A8E}"/>
                </a:ext>
              </a:extLst>
            </p:cNvPr>
            <p:cNvSpPr/>
            <p:nvPr/>
          </p:nvSpPr>
          <p:spPr>
            <a:xfrm>
              <a:off x="7082783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FF23032-0131-26E7-9155-5EC06EC2AB2A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121FFFE-ACE2-9DDA-DEE7-EAFB817AC924}"/>
              </a:ext>
            </a:extLst>
          </p:cNvPr>
          <p:cNvGrpSpPr/>
          <p:nvPr/>
        </p:nvGrpSpPr>
        <p:grpSpPr>
          <a:xfrm>
            <a:off x="1835121" y="1500561"/>
            <a:ext cx="1247493" cy="1247493"/>
            <a:chOff x="7027351" y="282644"/>
            <a:chExt cx="1211818" cy="121181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F4936BC-D4B6-16FD-BF69-73008C72A0ED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E6CBA8E-94A7-A28D-1F60-57350AF54738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2CCE173-4B4D-8097-22B3-3A7271D9DA4F}"/>
                </a:ext>
              </a:extLst>
            </p:cNvPr>
            <p:cNvSpPr/>
            <p:nvPr/>
          </p:nvSpPr>
          <p:spPr>
            <a:xfrm>
              <a:off x="7329330" y="333037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0E14026-E91E-C55E-4105-8530B300BF72}"/>
              </a:ext>
            </a:extLst>
          </p:cNvPr>
          <p:cNvGrpSpPr/>
          <p:nvPr/>
        </p:nvGrpSpPr>
        <p:grpSpPr>
          <a:xfrm>
            <a:off x="1722792" y="1239255"/>
            <a:ext cx="1531326" cy="1664643"/>
            <a:chOff x="7027349" y="282644"/>
            <a:chExt cx="1211818" cy="12118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B391F6C-293C-6D23-E2AA-44794CD39EEB}"/>
                </a:ext>
              </a:extLst>
            </p:cNvPr>
            <p:cNvSpPr/>
            <p:nvPr/>
          </p:nvSpPr>
          <p:spPr>
            <a:xfrm>
              <a:off x="7027349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DDDDD4A-F465-1776-4D81-BE9F47C426DE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41E2F3A-9CA7-B2E8-693C-EED680B841C4}"/>
                </a:ext>
              </a:extLst>
            </p:cNvPr>
            <p:cNvSpPr/>
            <p:nvPr/>
          </p:nvSpPr>
          <p:spPr>
            <a:xfrm>
              <a:off x="7333354" y="359613"/>
              <a:ext cx="599811" cy="8854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EB8FCA1-0409-6E7B-3B58-30D216972B4C}"/>
              </a:ext>
            </a:extLst>
          </p:cNvPr>
          <p:cNvSpPr/>
          <p:nvPr/>
        </p:nvSpPr>
        <p:spPr>
          <a:xfrm>
            <a:off x="-1150058" y="5812363"/>
            <a:ext cx="750627" cy="51388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7CCB27DF-B98E-C502-764A-3281164F3F55}"/>
              </a:ext>
            </a:extLst>
          </p:cNvPr>
          <p:cNvSpPr/>
          <p:nvPr/>
        </p:nvSpPr>
        <p:spPr>
          <a:xfrm>
            <a:off x="-1074778" y="2535278"/>
            <a:ext cx="750627" cy="52322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D15BE379-1D5C-4F12-AC53-F67C860D252E}"/>
              </a:ext>
            </a:extLst>
          </p:cNvPr>
          <p:cNvSpPr/>
          <p:nvPr/>
        </p:nvSpPr>
        <p:spPr>
          <a:xfrm>
            <a:off x="18596090" y="5387978"/>
            <a:ext cx="801384" cy="6096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387AC958-746F-E649-74A5-3793B32B293E}"/>
              </a:ext>
            </a:extLst>
          </p:cNvPr>
          <p:cNvSpPr/>
          <p:nvPr/>
        </p:nvSpPr>
        <p:spPr>
          <a:xfrm>
            <a:off x="2501346" y="2588946"/>
            <a:ext cx="3127411" cy="2865084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A0AF71E2-F474-F7D4-C121-4EBF475C771E}"/>
              </a:ext>
            </a:extLst>
          </p:cNvPr>
          <p:cNvSpPr txBox="1"/>
          <p:nvPr/>
        </p:nvSpPr>
        <p:spPr>
          <a:xfrm>
            <a:off x="1732138" y="2139442"/>
            <a:ext cx="39691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7206350745989">
            <a:hlinkClick r:id="" action="ppaction://media"/>
            <a:extLst>
              <a:ext uri="{FF2B5EF4-FFF2-40B4-BE49-F238E27FC236}">
                <a16:creationId xmlns:a16="http://schemas.microsoft.com/office/drawing/2014/main" id="{C25250C6-14AA-DF85-5AE6-5B66DA0EE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1274" y="5618169"/>
            <a:ext cx="3326928" cy="3159945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70D99CBA-48EE-480C-8D86-338C50508804}"/>
              </a:ext>
            </a:extLst>
          </p:cNvPr>
          <p:cNvSpPr txBox="1"/>
          <p:nvPr/>
        </p:nvSpPr>
        <p:spPr>
          <a:xfrm>
            <a:off x="3208626" y="1148843"/>
            <a:ext cx="13045300" cy="831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7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28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c-đếm-giờ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128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ị vân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328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28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828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28"/>
                            </p:stCondLst>
                            <p:childTnLst>
                              <p:par>
                                <p:cTn id="28" presetID="23" presetClass="exit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g 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10" grpId="0" animBg="1"/>
      <p:bldP spid="211" grpId="0" animBg="1"/>
      <p:bldP spid="212" grpId="0" animBg="1"/>
      <p:bldP spid="2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B1D1D-3B96-BB97-3611-4F42D2A1A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94461E0-CCBD-901C-ADEF-26F94F0850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777" b="-12777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2C2329E-AB66-A3E2-033E-ED4300A806B2}"/>
              </a:ext>
            </a:extLst>
          </p:cNvPr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5DA324A-219B-05A1-CBA1-243F1F13D935}"/>
              </a:ext>
            </a:extLst>
          </p:cNvPr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7831EC1-3005-04C0-7B1F-F5481BD73670}"/>
              </a:ext>
            </a:extLst>
          </p:cNvPr>
          <p:cNvSpPr/>
          <p:nvPr/>
        </p:nvSpPr>
        <p:spPr>
          <a:xfrm>
            <a:off x="931633" y="852076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F7BF62E-F622-83A5-8730-171B5DB745A0}"/>
              </a:ext>
            </a:extLst>
          </p:cNvPr>
          <p:cNvSpPr/>
          <p:nvPr/>
        </p:nvSpPr>
        <p:spPr>
          <a:xfrm flipH="1">
            <a:off x="-233935" y="-612309"/>
            <a:ext cx="2282828" cy="2881497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CCD9007-22CC-BF00-A3BF-57723E727E7D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620FCC31-0C8F-059D-904B-A5A902C8441A}"/>
              </a:ext>
            </a:extLst>
          </p:cNvPr>
          <p:cNvSpPr/>
          <p:nvPr/>
        </p:nvSpPr>
        <p:spPr>
          <a:xfrm>
            <a:off x="15837470" y="110412"/>
            <a:ext cx="2220692" cy="1494944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F127EE-9D28-0435-B599-ABA841900022}"/>
              </a:ext>
            </a:extLst>
          </p:cNvPr>
          <p:cNvSpPr txBox="1"/>
          <p:nvPr/>
        </p:nvSpPr>
        <p:spPr>
          <a:xfrm>
            <a:off x="1912327" y="1349338"/>
            <a:ext cx="15659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6D51BF-54E1-D9F5-3BAB-D42F5D65CDED}"/>
              </a:ext>
            </a:extLst>
          </p:cNvPr>
          <p:cNvSpPr/>
          <p:nvPr/>
        </p:nvSpPr>
        <p:spPr>
          <a:xfrm>
            <a:off x="2244014" y="2919941"/>
            <a:ext cx="3447959" cy="2970758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908059C-8DE7-D9B4-54EE-442A064B84A7}"/>
              </a:ext>
            </a:extLst>
          </p:cNvPr>
          <p:cNvSpPr/>
          <p:nvPr/>
        </p:nvSpPr>
        <p:spPr>
          <a:xfrm>
            <a:off x="11942844" y="2913078"/>
            <a:ext cx="3480295" cy="297762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B71A2-ABAE-00AE-B49F-6C4A6CECE578}"/>
              </a:ext>
            </a:extLst>
          </p:cNvPr>
          <p:cNvSpPr txBox="1"/>
          <p:nvPr/>
        </p:nvSpPr>
        <p:spPr>
          <a:xfrm>
            <a:off x="12610644" y="2453026"/>
            <a:ext cx="480323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ă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FC2CC4D-D826-B2EB-2FB4-E05F012C9AFD}"/>
              </a:ext>
            </a:extLst>
          </p:cNvPr>
          <p:cNvSpPr/>
          <p:nvPr/>
        </p:nvSpPr>
        <p:spPr>
          <a:xfrm>
            <a:off x="1096410" y="52510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NI Cooper" pitchFamily="2" charset="0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298CA00-352A-42C1-507F-C7CBE5F1A5DA}"/>
              </a:ext>
            </a:extLst>
          </p:cNvPr>
          <p:cNvGrpSpPr/>
          <p:nvPr/>
        </p:nvGrpSpPr>
        <p:grpSpPr>
          <a:xfrm>
            <a:off x="551532" y="538652"/>
            <a:ext cx="1211818" cy="1211818"/>
            <a:chOff x="7027351" y="282644"/>
            <a:chExt cx="1211818" cy="121181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5BBD975-3263-E7D7-A184-B81152A86032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E4A0B57-702E-CD5C-9B18-BBFFF6276526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A94AD8-1388-1F0F-AEDE-9E0ABBFF3666}"/>
                </a:ext>
              </a:extLst>
            </p:cNvPr>
            <p:cNvSpPr/>
            <p:nvPr/>
          </p:nvSpPr>
          <p:spPr>
            <a:xfrm>
              <a:off x="7320514" y="333037"/>
              <a:ext cx="6254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807505A-FC9E-84AF-BE68-01A7313BF334}"/>
              </a:ext>
            </a:extLst>
          </p:cNvPr>
          <p:cNvGrpSpPr/>
          <p:nvPr/>
        </p:nvGrpSpPr>
        <p:grpSpPr>
          <a:xfrm>
            <a:off x="555168" y="538256"/>
            <a:ext cx="1211818" cy="1211818"/>
            <a:chOff x="7027351" y="282644"/>
            <a:chExt cx="1211818" cy="121181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0EBAD67-EC8D-2B2C-C45F-2B67F0D7A2FA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235E001-F118-4F47-0900-7645A437AFBC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772DDB9-4CDC-74BB-8767-157C0F8D331F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C5DB0E3-E0E1-CBB5-8CB0-3CC8FE517980}"/>
              </a:ext>
            </a:extLst>
          </p:cNvPr>
          <p:cNvGrpSpPr/>
          <p:nvPr/>
        </p:nvGrpSpPr>
        <p:grpSpPr>
          <a:xfrm>
            <a:off x="552970" y="516174"/>
            <a:ext cx="1241889" cy="1241889"/>
            <a:chOff x="7027351" y="282644"/>
            <a:chExt cx="1211818" cy="121181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8553388-785C-7E9F-C2C6-F91B5C1311E0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D962FE5-7173-B26D-BCE2-1D9A63C9C12D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B8DF3BC-5764-83CF-7BB2-BFB7BD146E72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B9DB8D-FE61-A75C-8F15-29F93B0A93E9}"/>
              </a:ext>
            </a:extLst>
          </p:cNvPr>
          <p:cNvGrpSpPr/>
          <p:nvPr/>
        </p:nvGrpSpPr>
        <p:grpSpPr>
          <a:xfrm>
            <a:off x="558720" y="519295"/>
            <a:ext cx="1249743" cy="1249743"/>
            <a:chOff x="7027351" y="282644"/>
            <a:chExt cx="1211818" cy="121181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8BE4488-3443-FAF7-C9D9-0F9EE5A069ED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60009AF-E0F4-7A12-64F4-EE6DB28B387D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3C7BB7C-F2B7-66BC-934B-6ACE5E128A7E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160A50D-D556-D671-B27C-9E56EE412612}"/>
              </a:ext>
            </a:extLst>
          </p:cNvPr>
          <p:cNvGrpSpPr/>
          <p:nvPr/>
        </p:nvGrpSpPr>
        <p:grpSpPr>
          <a:xfrm>
            <a:off x="558962" y="516174"/>
            <a:ext cx="1247493" cy="1247493"/>
            <a:chOff x="7027351" y="282644"/>
            <a:chExt cx="1211818" cy="121181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AE1C970-ECD6-A9A2-3BC4-0A14E83602E7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412CA98-5D3E-5909-6949-72BC8EC7F7EC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5A6C65B-73B3-519D-38CA-551C516D6ABF}"/>
                </a:ext>
              </a:extLst>
            </p:cNvPr>
            <p:cNvSpPr/>
            <p:nvPr/>
          </p:nvSpPr>
          <p:spPr>
            <a:xfrm>
              <a:off x="7329330" y="333037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910DCB8-9268-0E8B-D96D-807AB644A675}"/>
              </a:ext>
            </a:extLst>
          </p:cNvPr>
          <p:cNvGrpSpPr/>
          <p:nvPr/>
        </p:nvGrpSpPr>
        <p:grpSpPr>
          <a:xfrm>
            <a:off x="550510" y="505755"/>
            <a:ext cx="1263703" cy="1263703"/>
            <a:chOff x="7027351" y="282644"/>
            <a:chExt cx="1211818" cy="12118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9726518-12AC-DCB4-3237-AD7CCA9DCE65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0D3F4DB-F3AA-EBDA-E495-C0ED3EA58CA9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077A75C-1E1C-1CB2-D5E9-683E90ADF91A}"/>
                </a:ext>
              </a:extLst>
            </p:cNvPr>
            <p:cNvSpPr/>
            <p:nvPr/>
          </p:nvSpPr>
          <p:spPr>
            <a:xfrm>
              <a:off x="7333354" y="359613"/>
              <a:ext cx="599811" cy="8854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56495C65-80E7-B89E-D1D0-8DD2AB8B50D3}"/>
              </a:ext>
            </a:extLst>
          </p:cNvPr>
          <p:cNvSpPr/>
          <p:nvPr/>
        </p:nvSpPr>
        <p:spPr>
          <a:xfrm>
            <a:off x="-1150058" y="5812363"/>
            <a:ext cx="750627" cy="51388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222FCCE2-F408-DBC1-D22C-F1BFBB51276E}"/>
              </a:ext>
            </a:extLst>
          </p:cNvPr>
          <p:cNvSpPr/>
          <p:nvPr/>
        </p:nvSpPr>
        <p:spPr>
          <a:xfrm>
            <a:off x="-1074778" y="2535278"/>
            <a:ext cx="750627" cy="52322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D112B880-5D69-DFA4-AF1E-2199A32199D0}"/>
              </a:ext>
            </a:extLst>
          </p:cNvPr>
          <p:cNvSpPr/>
          <p:nvPr/>
        </p:nvSpPr>
        <p:spPr>
          <a:xfrm>
            <a:off x="18596090" y="5387978"/>
            <a:ext cx="801384" cy="6096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7B1AFDD8-83DB-AAB3-64D6-AAC82FB1BA6B}"/>
              </a:ext>
            </a:extLst>
          </p:cNvPr>
          <p:cNvSpPr/>
          <p:nvPr/>
        </p:nvSpPr>
        <p:spPr>
          <a:xfrm>
            <a:off x="6837068" y="2877395"/>
            <a:ext cx="3675098" cy="2970758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4E4552B5-1F54-ECC7-6709-EF09F4A8C6B5}"/>
              </a:ext>
            </a:extLst>
          </p:cNvPr>
          <p:cNvSpPr txBox="1"/>
          <p:nvPr/>
        </p:nvSpPr>
        <p:spPr>
          <a:xfrm>
            <a:off x="2543702" y="2205782"/>
            <a:ext cx="595961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9D69EF-34C4-B9A8-0E57-7AACF49FE0A8}"/>
              </a:ext>
            </a:extLst>
          </p:cNvPr>
          <p:cNvSpPr txBox="1"/>
          <p:nvPr/>
        </p:nvSpPr>
        <p:spPr>
          <a:xfrm>
            <a:off x="7342158" y="2446756"/>
            <a:ext cx="428508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7206351191802">
            <a:hlinkClick r:id="" action="ppaction://media"/>
            <a:extLst>
              <a:ext uri="{FF2B5EF4-FFF2-40B4-BE49-F238E27FC236}">
                <a16:creationId xmlns:a16="http://schemas.microsoft.com/office/drawing/2014/main" id="{71DFF1F8-790F-7071-ECFE-91BFE54305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01093" y="6043410"/>
            <a:ext cx="3399507" cy="2970758"/>
          </a:xfrm>
          <a:prstGeom prst="rect">
            <a:avLst/>
          </a:prstGeom>
        </p:spPr>
      </p:pic>
      <p:sp>
        <p:nvSpPr>
          <p:cNvPr id="14" name="Freeform 7">
            <a:extLst>
              <a:ext uri="{FF2B5EF4-FFF2-40B4-BE49-F238E27FC236}">
                <a16:creationId xmlns:a16="http://schemas.microsoft.com/office/drawing/2014/main" id="{B5F4F6CC-E3B0-A7ED-662A-EB95CA57692E}"/>
              </a:ext>
            </a:extLst>
          </p:cNvPr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299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45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845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c-đếm-giờ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845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ị vân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328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28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828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245"/>
                            </p:stCondLst>
                            <p:childTnLst>
                              <p:par>
                                <p:cTn id="31" presetID="23" presetClass="exit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g 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0" grpId="0" animBg="1"/>
      <p:bldP spid="211" grpId="0" animBg="1"/>
      <p:bldP spid="212" grpId="0" animBg="1"/>
      <p:bldP spid="2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3B94D-B5C0-0EDE-0F94-01984E42A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D640F75-69B3-26E3-1893-FCAA96737C6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777" b="-12777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77C50A-9CA9-82E5-9CFA-17B130EA4DB4}"/>
              </a:ext>
            </a:extLst>
          </p:cNvPr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91A5457-2499-3723-F2FF-4D9A2DFF4863}"/>
              </a:ext>
            </a:extLst>
          </p:cNvPr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CDC5BA-B3C0-1B42-9118-86BC5945BA82}"/>
              </a:ext>
            </a:extLst>
          </p:cNvPr>
          <p:cNvSpPr/>
          <p:nvPr/>
        </p:nvSpPr>
        <p:spPr>
          <a:xfrm>
            <a:off x="1016309" y="820988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F6FAA4D-6ABD-9CEA-C84C-2F1A537ECA21}"/>
              </a:ext>
            </a:extLst>
          </p:cNvPr>
          <p:cNvSpPr/>
          <p:nvPr/>
        </p:nvSpPr>
        <p:spPr>
          <a:xfrm flipH="1">
            <a:off x="-233935" y="-612309"/>
            <a:ext cx="2282828" cy="2881497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3FACB9F5-9615-EE77-600F-43FD496311AB}"/>
              </a:ext>
            </a:extLst>
          </p:cNvPr>
          <p:cNvSpPr/>
          <p:nvPr/>
        </p:nvSpPr>
        <p:spPr>
          <a:xfrm>
            <a:off x="15837470" y="110412"/>
            <a:ext cx="2220692" cy="1494944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BEC9F-E1C1-AC99-CBDC-9AECA7F067B0}"/>
              </a:ext>
            </a:extLst>
          </p:cNvPr>
          <p:cNvSpPr txBox="1"/>
          <p:nvPr/>
        </p:nvSpPr>
        <p:spPr>
          <a:xfrm>
            <a:off x="1912327" y="1349338"/>
            <a:ext cx="156591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hỏi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3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từ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“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chứa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hay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ê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8E01FD-EA01-D6B7-E5BA-75E098F89BC9}"/>
              </a:ext>
            </a:extLst>
          </p:cNvPr>
          <p:cNvSpPr/>
          <p:nvPr/>
        </p:nvSpPr>
        <p:spPr>
          <a:xfrm>
            <a:off x="12600995" y="3818158"/>
            <a:ext cx="3705805" cy="3193314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C7A355A-A216-0E08-A19A-9AE2708E773F}"/>
              </a:ext>
            </a:extLst>
          </p:cNvPr>
          <p:cNvSpPr/>
          <p:nvPr/>
        </p:nvSpPr>
        <p:spPr>
          <a:xfrm>
            <a:off x="4801091" y="3978057"/>
            <a:ext cx="3554833" cy="314387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3E4608-B017-2AF0-EB5A-F9F223B35750}"/>
              </a:ext>
            </a:extLst>
          </p:cNvPr>
          <p:cNvSpPr/>
          <p:nvPr/>
        </p:nvSpPr>
        <p:spPr>
          <a:xfrm>
            <a:off x="1096410" y="52510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NI Cooper" pitchFamily="2" charset="0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61B9F44-F7D3-3339-C2EC-DB5665355807}"/>
              </a:ext>
            </a:extLst>
          </p:cNvPr>
          <p:cNvGrpSpPr/>
          <p:nvPr/>
        </p:nvGrpSpPr>
        <p:grpSpPr>
          <a:xfrm>
            <a:off x="551532" y="538652"/>
            <a:ext cx="1211818" cy="1211818"/>
            <a:chOff x="7027351" y="282644"/>
            <a:chExt cx="1211818" cy="121181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9175841-E249-B510-D812-4F2AD1DC7F73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297D8D3-B2C0-7017-53CC-EEAE930FFC7F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D23E098-355A-FCDB-2351-D09556E21964}"/>
                </a:ext>
              </a:extLst>
            </p:cNvPr>
            <p:cNvSpPr/>
            <p:nvPr/>
          </p:nvSpPr>
          <p:spPr>
            <a:xfrm>
              <a:off x="7320514" y="333037"/>
              <a:ext cx="6254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2444AB6-306C-C249-054A-9E69B08D369A}"/>
              </a:ext>
            </a:extLst>
          </p:cNvPr>
          <p:cNvGrpSpPr/>
          <p:nvPr/>
        </p:nvGrpSpPr>
        <p:grpSpPr>
          <a:xfrm>
            <a:off x="555168" y="538256"/>
            <a:ext cx="1211818" cy="1211818"/>
            <a:chOff x="7027351" y="282644"/>
            <a:chExt cx="1211818" cy="121181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0C639B2-0B43-58A7-5760-214CDA96560B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C2C35DF-123E-A557-A235-D3204522250C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BF7EB81-C586-F670-7173-D0983061FE22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E772F6-C241-7B84-08A1-460C938F8B73}"/>
              </a:ext>
            </a:extLst>
          </p:cNvPr>
          <p:cNvGrpSpPr/>
          <p:nvPr/>
        </p:nvGrpSpPr>
        <p:grpSpPr>
          <a:xfrm>
            <a:off x="552970" y="516174"/>
            <a:ext cx="1241889" cy="1241889"/>
            <a:chOff x="7027351" y="282644"/>
            <a:chExt cx="1211818" cy="121181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491A501-5873-59B6-E4B5-F7E3C3581889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4C2A789-7C73-B3D5-36A2-4341857F18F7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A9C293-DB70-488F-123E-FB11D0D325A1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506FE9B-0780-2A91-7A01-3B0DD50C9603}"/>
              </a:ext>
            </a:extLst>
          </p:cNvPr>
          <p:cNvGrpSpPr/>
          <p:nvPr/>
        </p:nvGrpSpPr>
        <p:grpSpPr>
          <a:xfrm>
            <a:off x="558720" y="519295"/>
            <a:ext cx="1249743" cy="1249743"/>
            <a:chOff x="7027351" y="282644"/>
            <a:chExt cx="1211818" cy="121181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6B04ECF-A071-8499-C629-FEA4E68825BF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E76CEE2-0CB9-F197-7D97-8813BB765281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2F53B34-47DC-D760-2EB2-3B4B30B35C58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C4BE52A-77D5-F187-8ED2-C179EE801D99}"/>
              </a:ext>
            </a:extLst>
          </p:cNvPr>
          <p:cNvGrpSpPr/>
          <p:nvPr/>
        </p:nvGrpSpPr>
        <p:grpSpPr>
          <a:xfrm>
            <a:off x="558962" y="516174"/>
            <a:ext cx="1247493" cy="1247493"/>
            <a:chOff x="7027351" y="282644"/>
            <a:chExt cx="1211818" cy="121181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AF3DF53-1145-8FEA-2058-327DE6614427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98B8E3E-E208-B9C4-98C2-197A7F478A46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5FC663F-37CD-9BDC-5FB1-59A961C1CA76}"/>
                </a:ext>
              </a:extLst>
            </p:cNvPr>
            <p:cNvSpPr/>
            <p:nvPr/>
          </p:nvSpPr>
          <p:spPr>
            <a:xfrm>
              <a:off x="7329330" y="333037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A5E0D37-73FA-B835-32DF-28D925FB0D5A}"/>
              </a:ext>
            </a:extLst>
          </p:cNvPr>
          <p:cNvGrpSpPr/>
          <p:nvPr/>
        </p:nvGrpSpPr>
        <p:grpSpPr>
          <a:xfrm>
            <a:off x="550510" y="505755"/>
            <a:ext cx="1263703" cy="1263703"/>
            <a:chOff x="7027351" y="282644"/>
            <a:chExt cx="1211818" cy="12118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8AC07E0-6403-B90A-993F-9940B4059273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0710ECF-848E-FBCE-26D4-E22AFFA1BF31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460574A-77AA-7B04-B908-9D7C43D6F2E0}"/>
                </a:ext>
              </a:extLst>
            </p:cNvPr>
            <p:cNvSpPr/>
            <p:nvPr/>
          </p:nvSpPr>
          <p:spPr>
            <a:xfrm>
              <a:off x="7333354" y="359613"/>
              <a:ext cx="599811" cy="8854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27D6D90E-74E6-9CE9-2A19-60284274E81A}"/>
              </a:ext>
            </a:extLst>
          </p:cNvPr>
          <p:cNvSpPr/>
          <p:nvPr/>
        </p:nvSpPr>
        <p:spPr>
          <a:xfrm>
            <a:off x="-1150058" y="5812363"/>
            <a:ext cx="750627" cy="51388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0581C696-347C-FDCF-4CBD-C16732C9E9FE}"/>
              </a:ext>
            </a:extLst>
          </p:cNvPr>
          <p:cNvSpPr/>
          <p:nvPr/>
        </p:nvSpPr>
        <p:spPr>
          <a:xfrm>
            <a:off x="-1074778" y="2535278"/>
            <a:ext cx="750627" cy="52322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AC949C83-C314-D71C-89F6-D1E884403149}"/>
              </a:ext>
            </a:extLst>
          </p:cNvPr>
          <p:cNvSpPr/>
          <p:nvPr/>
        </p:nvSpPr>
        <p:spPr>
          <a:xfrm>
            <a:off x="18596090" y="5387978"/>
            <a:ext cx="801384" cy="6096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BB0A1935-7B19-59EA-0FEE-E84572B245A3}"/>
              </a:ext>
            </a:extLst>
          </p:cNvPr>
          <p:cNvSpPr/>
          <p:nvPr/>
        </p:nvSpPr>
        <p:spPr>
          <a:xfrm>
            <a:off x="8714211" y="3867599"/>
            <a:ext cx="3443015" cy="3193314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0089775-9416-36A2-3058-105B0BD9A3F2}"/>
              </a:ext>
            </a:extLst>
          </p:cNvPr>
          <p:cNvSpPr txBox="1"/>
          <p:nvPr/>
        </p:nvSpPr>
        <p:spPr>
          <a:xfrm>
            <a:off x="4801091" y="3038920"/>
            <a:ext cx="39381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E5CD5-69EE-5FE3-FC72-FD5A787A4B52}"/>
              </a:ext>
            </a:extLst>
          </p:cNvPr>
          <p:cNvSpPr txBox="1"/>
          <p:nvPr/>
        </p:nvSpPr>
        <p:spPr>
          <a:xfrm>
            <a:off x="9183033" y="2704913"/>
            <a:ext cx="39381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6AE6E6C-64AD-498D-ADE2-0AB73C410E7E}"/>
              </a:ext>
            </a:extLst>
          </p:cNvPr>
          <p:cNvSpPr txBox="1"/>
          <p:nvPr/>
        </p:nvSpPr>
        <p:spPr>
          <a:xfrm>
            <a:off x="12827999" y="3163523"/>
            <a:ext cx="46918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3 câu 3">
            <a:hlinkClick r:id="" action="ppaction://media"/>
            <a:extLst>
              <a:ext uri="{FF2B5EF4-FFF2-40B4-BE49-F238E27FC236}">
                <a16:creationId xmlns:a16="http://schemas.microsoft.com/office/drawing/2014/main" id="{E4C0DCC1-910F-3FF4-F643-88C8DF255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0146" y="6134101"/>
            <a:ext cx="3236899" cy="2691212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55E202B8-44B9-64C6-00F6-B20085DA256E}"/>
              </a:ext>
            </a:extLst>
          </p:cNvPr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651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3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3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c-đếm-giờ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3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ị vân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328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28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828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903"/>
                            </p:stCondLst>
                            <p:childTnLst>
                              <p:par>
                                <p:cTn id="31" presetID="23" presetClass="exit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g 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mph" presetSubtype="0" repeatCount="72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10" grpId="0" animBg="1"/>
      <p:bldP spid="211" grpId="0" animBg="1"/>
      <p:bldP spid="212" grpId="0" animBg="1"/>
      <p:bldP spid="2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7A9C-E7AD-B9B3-D7A1-ED8F191DF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70BCC0-B6E5-C13D-0184-C96C6F04FD0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777" b="-12777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E568652-D5F5-FFCB-E605-D9DDE166A5CF}"/>
              </a:ext>
            </a:extLst>
          </p:cNvPr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BFF7EB5-A73B-D1E4-255C-10AF8AD55396}"/>
              </a:ext>
            </a:extLst>
          </p:cNvPr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1E263A2-A4DF-A797-ECA6-FE2C184055AD}"/>
              </a:ext>
            </a:extLst>
          </p:cNvPr>
          <p:cNvSpPr/>
          <p:nvPr/>
        </p:nvSpPr>
        <p:spPr>
          <a:xfrm>
            <a:off x="908160" y="-37911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E5E5EB7-20CA-CBFB-4990-2FF89AA01262}"/>
              </a:ext>
            </a:extLst>
          </p:cNvPr>
          <p:cNvSpPr/>
          <p:nvPr/>
        </p:nvSpPr>
        <p:spPr>
          <a:xfrm flipH="1">
            <a:off x="-233935" y="-612309"/>
            <a:ext cx="2282828" cy="2881497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D5C64F8-F813-CB31-715E-EF5FB0050DA7}"/>
              </a:ext>
            </a:extLst>
          </p:cNvPr>
          <p:cNvSpPr/>
          <p:nvPr/>
        </p:nvSpPr>
        <p:spPr>
          <a:xfrm>
            <a:off x="15837470" y="110412"/>
            <a:ext cx="2220692" cy="1494944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CDD7C-868F-61D1-7A0C-EFD322F0BF82}"/>
              </a:ext>
            </a:extLst>
          </p:cNvPr>
          <p:cNvSpPr txBox="1"/>
          <p:nvPr/>
        </p:nvSpPr>
        <p:spPr>
          <a:xfrm>
            <a:off x="1633705" y="466678"/>
            <a:ext cx="1565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4:             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</a:t>
            </a: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23182E-54A6-B0D2-D2B7-33D01E7FB873}"/>
              </a:ext>
            </a:extLst>
          </p:cNvPr>
          <p:cNvSpPr/>
          <p:nvPr/>
        </p:nvSpPr>
        <p:spPr>
          <a:xfrm>
            <a:off x="8632608" y="4352475"/>
            <a:ext cx="3406579" cy="3254054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B3C5CA-DE55-8BF8-C8FA-BA638308BB11}"/>
              </a:ext>
            </a:extLst>
          </p:cNvPr>
          <p:cNvSpPr/>
          <p:nvPr/>
        </p:nvSpPr>
        <p:spPr>
          <a:xfrm>
            <a:off x="12662687" y="4463643"/>
            <a:ext cx="3406579" cy="3046938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8D81D5-781F-F4AF-457C-86237296DBB6}"/>
              </a:ext>
            </a:extLst>
          </p:cNvPr>
          <p:cNvSpPr txBox="1"/>
          <p:nvPr/>
        </p:nvSpPr>
        <p:spPr>
          <a:xfrm>
            <a:off x="8757129" y="3438314"/>
            <a:ext cx="430261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3AC1DF-A378-43CF-BFA2-D39A8E6284DC}"/>
              </a:ext>
            </a:extLst>
          </p:cNvPr>
          <p:cNvSpPr txBox="1"/>
          <p:nvPr/>
        </p:nvSpPr>
        <p:spPr>
          <a:xfrm>
            <a:off x="12645208" y="3286846"/>
            <a:ext cx="430260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220601-44A3-1B49-F090-7E7B03029000}"/>
              </a:ext>
            </a:extLst>
          </p:cNvPr>
          <p:cNvSpPr/>
          <p:nvPr/>
        </p:nvSpPr>
        <p:spPr>
          <a:xfrm>
            <a:off x="1096410" y="52510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NI Cooper" pitchFamily="2" charset="0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DF140DA-D255-0625-EE1B-7D3095C05509}"/>
              </a:ext>
            </a:extLst>
          </p:cNvPr>
          <p:cNvGrpSpPr/>
          <p:nvPr/>
        </p:nvGrpSpPr>
        <p:grpSpPr>
          <a:xfrm>
            <a:off x="551532" y="538652"/>
            <a:ext cx="1211818" cy="1211818"/>
            <a:chOff x="7027351" y="282644"/>
            <a:chExt cx="1211818" cy="121181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4F64D43-72EE-9759-BA18-C6263529CF0A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03FFFDD-FCCC-8DC6-22E8-743A7051AA52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DC92AD2-0108-3A9B-1539-68A7102DCB36}"/>
                </a:ext>
              </a:extLst>
            </p:cNvPr>
            <p:cNvSpPr/>
            <p:nvPr/>
          </p:nvSpPr>
          <p:spPr>
            <a:xfrm>
              <a:off x="7320514" y="333037"/>
              <a:ext cx="6254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AB728C1-6842-35EA-6DA2-53DCD20FCD26}"/>
              </a:ext>
            </a:extLst>
          </p:cNvPr>
          <p:cNvGrpSpPr/>
          <p:nvPr/>
        </p:nvGrpSpPr>
        <p:grpSpPr>
          <a:xfrm>
            <a:off x="555168" y="538256"/>
            <a:ext cx="1211818" cy="1211818"/>
            <a:chOff x="7027351" y="282644"/>
            <a:chExt cx="1211818" cy="121181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EC1AD5F-3D9A-1FC6-02E3-3433388F7398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EFCA78F-79A7-ADE2-42C0-8713D218951F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43432EA-D2FD-D8C8-4224-A2CAB74EE00E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7AB614F-90C3-FF99-7DE5-FFA301608B12}"/>
              </a:ext>
            </a:extLst>
          </p:cNvPr>
          <p:cNvGrpSpPr/>
          <p:nvPr/>
        </p:nvGrpSpPr>
        <p:grpSpPr>
          <a:xfrm>
            <a:off x="552970" y="516174"/>
            <a:ext cx="1241889" cy="1241889"/>
            <a:chOff x="7027351" y="282644"/>
            <a:chExt cx="1211818" cy="121181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E8A8EBC-B9CA-AB7C-802D-7F1898217A07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D8CB777-0F20-4BB2-85F8-F1481C78BFF8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23957EE-431D-C5A8-F45E-7C2E7E83894F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A6F0589-4CC9-DC45-D97A-C44265DD0FBE}"/>
              </a:ext>
            </a:extLst>
          </p:cNvPr>
          <p:cNvGrpSpPr/>
          <p:nvPr/>
        </p:nvGrpSpPr>
        <p:grpSpPr>
          <a:xfrm>
            <a:off x="558720" y="519295"/>
            <a:ext cx="1249743" cy="1249743"/>
            <a:chOff x="7027351" y="282644"/>
            <a:chExt cx="1211818" cy="121181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5C73D98-2DAE-EF1D-17B4-5B4FDB834213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20E89B4-CAF2-7AB8-EDDF-31472034B4B7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2DE2991-E2CA-1130-D459-EBA6E835FF1D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654FF5B-11E4-23B2-DD85-BD180C0D960F}"/>
              </a:ext>
            </a:extLst>
          </p:cNvPr>
          <p:cNvGrpSpPr/>
          <p:nvPr/>
        </p:nvGrpSpPr>
        <p:grpSpPr>
          <a:xfrm>
            <a:off x="558962" y="516174"/>
            <a:ext cx="1247493" cy="1247493"/>
            <a:chOff x="7027351" y="282644"/>
            <a:chExt cx="1211818" cy="121181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476C379-BBC5-8AF9-FA8A-0827EDE8C67C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CB38043-20FB-E016-9C7C-59120CB0F06E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1DAD522-7EC1-56E0-A6A6-4AD03AC7116D}"/>
                </a:ext>
              </a:extLst>
            </p:cNvPr>
            <p:cNvSpPr/>
            <p:nvPr/>
          </p:nvSpPr>
          <p:spPr>
            <a:xfrm>
              <a:off x="7329330" y="333037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3FC694A-C9C7-1FB3-E473-1408E7513246}"/>
              </a:ext>
            </a:extLst>
          </p:cNvPr>
          <p:cNvGrpSpPr/>
          <p:nvPr/>
        </p:nvGrpSpPr>
        <p:grpSpPr>
          <a:xfrm>
            <a:off x="550510" y="505755"/>
            <a:ext cx="1263703" cy="1263703"/>
            <a:chOff x="7027351" y="282644"/>
            <a:chExt cx="1211818" cy="12118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E057924-083E-D718-6639-4F3B85EBE7DE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BDCEB9F-599D-07EF-B769-A722D03AC6B8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9BF8417-5292-A3FB-4681-72F53FDB7FBA}"/>
                </a:ext>
              </a:extLst>
            </p:cNvPr>
            <p:cNvSpPr/>
            <p:nvPr/>
          </p:nvSpPr>
          <p:spPr>
            <a:xfrm>
              <a:off x="7333354" y="359613"/>
              <a:ext cx="599811" cy="8854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00BB2E71-ED45-34D3-C83A-653883E40AD1}"/>
              </a:ext>
            </a:extLst>
          </p:cNvPr>
          <p:cNvSpPr/>
          <p:nvPr/>
        </p:nvSpPr>
        <p:spPr>
          <a:xfrm>
            <a:off x="-1150058" y="5812363"/>
            <a:ext cx="750627" cy="51388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BBD575A9-817D-D817-70AF-04210C814E67}"/>
              </a:ext>
            </a:extLst>
          </p:cNvPr>
          <p:cNvSpPr/>
          <p:nvPr/>
        </p:nvSpPr>
        <p:spPr>
          <a:xfrm>
            <a:off x="-1074778" y="2535278"/>
            <a:ext cx="750627" cy="52322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68A18B19-D01C-5920-9A8E-556B27AE2471}"/>
              </a:ext>
            </a:extLst>
          </p:cNvPr>
          <p:cNvSpPr/>
          <p:nvPr/>
        </p:nvSpPr>
        <p:spPr>
          <a:xfrm>
            <a:off x="18596090" y="5387978"/>
            <a:ext cx="801384" cy="6096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D8EE1ED2-B262-DB52-C770-C88EDB96DD72}"/>
              </a:ext>
            </a:extLst>
          </p:cNvPr>
          <p:cNvSpPr/>
          <p:nvPr/>
        </p:nvSpPr>
        <p:spPr>
          <a:xfrm>
            <a:off x="4721574" y="4370550"/>
            <a:ext cx="3545260" cy="3254055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834E63A8-32DE-36A8-F981-1024C085B5B0}"/>
              </a:ext>
            </a:extLst>
          </p:cNvPr>
          <p:cNvSpPr txBox="1"/>
          <p:nvPr/>
        </p:nvSpPr>
        <p:spPr>
          <a:xfrm>
            <a:off x="4930838" y="3637714"/>
            <a:ext cx="430260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1D3E8E92-0337-5C10-B7CF-57709E011347}"/>
              </a:ext>
            </a:extLst>
          </p:cNvPr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2D5DDB-ECEA-92B1-D73A-0F7ABFA16C7A}"/>
              </a:ext>
            </a:extLst>
          </p:cNvPr>
          <p:cNvSpPr/>
          <p:nvPr/>
        </p:nvSpPr>
        <p:spPr>
          <a:xfrm>
            <a:off x="5330405" y="1207266"/>
            <a:ext cx="892984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l…n </a:t>
            </a:r>
            <a:r>
              <a:rPr kumimoji="0" lang="en-US" sz="96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kumimoji="0" lang="en-US" sz="96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ÂU 4 MẸ LÊN NƯƠNG">
            <a:hlinkClick r:id="" action="ppaction://media"/>
            <a:extLst>
              <a:ext uri="{FF2B5EF4-FFF2-40B4-BE49-F238E27FC236}">
                <a16:creationId xmlns:a16="http://schemas.microsoft.com/office/drawing/2014/main" id="{BF996467-FB11-0C65-13D2-999FB3771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47" y="5641667"/>
            <a:ext cx="3339525" cy="233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4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64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c-đếm-giờ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664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ị vân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328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28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828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64"/>
                            </p:stCondLst>
                            <p:childTnLst>
                              <p:par>
                                <p:cTn id="31" presetID="23" presetClass="exit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g 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10" grpId="0" animBg="1"/>
      <p:bldP spid="211" grpId="0" animBg="1"/>
      <p:bldP spid="212" grpId="0" animBg="1"/>
      <p:bldP spid="2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F1397-7F3C-4C95-766D-6278B0235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7504D1-F6F4-1378-C040-D4244DE52C8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777" b="-12777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B2DAB67-5EA9-8D83-8DF9-7E4AE1A570C0}"/>
              </a:ext>
            </a:extLst>
          </p:cNvPr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1BF3BBC-18F3-8BBA-871C-E0186B88D802}"/>
              </a:ext>
            </a:extLst>
          </p:cNvPr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A4CB5A-80A5-6F26-CA15-4952CE6317BA}"/>
              </a:ext>
            </a:extLst>
          </p:cNvPr>
          <p:cNvSpPr/>
          <p:nvPr/>
        </p:nvSpPr>
        <p:spPr>
          <a:xfrm>
            <a:off x="908160" y="-37911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E6A7A2A-C75D-F070-E47D-EDDB5D0009F3}"/>
              </a:ext>
            </a:extLst>
          </p:cNvPr>
          <p:cNvSpPr/>
          <p:nvPr/>
        </p:nvSpPr>
        <p:spPr>
          <a:xfrm flipH="1">
            <a:off x="-233935" y="-612309"/>
            <a:ext cx="2282828" cy="2881497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B16A89FE-0DC9-2FDD-7644-DA1B79C125D6}"/>
              </a:ext>
            </a:extLst>
          </p:cNvPr>
          <p:cNvSpPr/>
          <p:nvPr/>
        </p:nvSpPr>
        <p:spPr>
          <a:xfrm>
            <a:off x="15837470" y="110412"/>
            <a:ext cx="2220692" cy="1494944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161C4B-2652-FF54-691F-7833D1B69EEA}"/>
              </a:ext>
            </a:extLst>
          </p:cNvPr>
          <p:cNvSpPr/>
          <p:nvPr/>
        </p:nvSpPr>
        <p:spPr>
          <a:xfrm>
            <a:off x="8632608" y="4352475"/>
            <a:ext cx="3406579" cy="3254054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A6D91B-ADE7-9E70-1F0D-945F0A6AF1EF}"/>
              </a:ext>
            </a:extLst>
          </p:cNvPr>
          <p:cNvSpPr/>
          <p:nvPr/>
        </p:nvSpPr>
        <p:spPr>
          <a:xfrm>
            <a:off x="12662687" y="4463643"/>
            <a:ext cx="3406579" cy="3046938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F787B2-736E-4D69-F90C-31726404595B}"/>
              </a:ext>
            </a:extLst>
          </p:cNvPr>
          <p:cNvSpPr txBox="1"/>
          <p:nvPr/>
        </p:nvSpPr>
        <p:spPr>
          <a:xfrm>
            <a:off x="8757129" y="3438314"/>
            <a:ext cx="430261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8E175C-A4DC-5EC6-3DBC-0D4283833C26}"/>
              </a:ext>
            </a:extLst>
          </p:cNvPr>
          <p:cNvSpPr txBox="1"/>
          <p:nvPr/>
        </p:nvSpPr>
        <p:spPr>
          <a:xfrm>
            <a:off x="12645208" y="3286846"/>
            <a:ext cx="430260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27B96A8-74F0-1BB5-D8CD-7BA5DEC331D3}"/>
              </a:ext>
            </a:extLst>
          </p:cNvPr>
          <p:cNvSpPr/>
          <p:nvPr/>
        </p:nvSpPr>
        <p:spPr>
          <a:xfrm>
            <a:off x="1096410" y="52510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NI Cooper" pitchFamily="2" charset="0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F3DFA9-2C86-7CB8-A820-DCFDCA4C81A4}"/>
              </a:ext>
            </a:extLst>
          </p:cNvPr>
          <p:cNvGrpSpPr/>
          <p:nvPr/>
        </p:nvGrpSpPr>
        <p:grpSpPr>
          <a:xfrm>
            <a:off x="551532" y="538652"/>
            <a:ext cx="1211818" cy="1211818"/>
            <a:chOff x="7027351" y="282644"/>
            <a:chExt cx="1211818" cy="121181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03F8D81-F7A4-92B2-6785-28BC07B1F549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E85E9BF-EB5E-A9ED-FD2F-AA5E4750C5F8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7D7C70E-BF18-5F5F-5D0F-52C66572357B}"/>
                </a:ext>
              </a:extLst>
            </p:cNvPr>
            <p:cNvSpPr/>
            <p:nvPr/>
          </p:nvSpPr>
          <p:spPr>
            <a:xfrm>
              <a:off x="7320514" y="333037"/>
              <a:ext cx="6254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9E54A87-D0CA-6C19-0EBF-34ADEAD426F8}"/>
              </a:ext>
            </a:extLst>
          </p:cNvPr>
          <p:cNvGrpSpPr/>
          <p:nvPr/>
        </p:nvGrpSpPr>
        <p:grpSpPr>
          <a:xfrm>
            <a:off x="555168" y="538256"/>
            <a:ext cx="1211818" cy="1211818"/>
            <a:chOff x="7027351" y="282644"/>
            <a:chExt cx="1211818" cy="121181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0BF2493-EB73-D96B-E1DD-CF1376D427E6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B844A1-F9FC-6C5D-19F6-FD52A0D41B64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2DAFD58-D172-36B8-54E5-7F2A84ACCDB2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BD6636B-2070-78E6-C975-60D651469AF9}"/>
              </a:ext>
            </a:extLst>
          </p:cNvPr>
          <p:cNvGrpSpPr/>
          <p:nvPr/>
        </p:nvGrpSpPr>
        <p:grpSpPr>
          <a:xfrm>
            <a:off x="552970" y="516174"/>
            <a:ext cx="1241889" cy="1241889"/>
            <a:chOff x="7027351" y="282644"/>
            <a:chExt cx="1211818" cy="121181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E8ADFA9-F646-FDB3-D82D-01D6420B8B15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2A2FB84-52BF-DE97-BCC6-1D4920A7B767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992DF6-D504-9308-ECF2-A1572B852365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D4EEA4B-06BE-E0FA-1AD9-935A26A5397B}"/>
              </a:ext>
            </a:extLst>
          </p:cNvPr>
          <p:cNvGrpSpPr/>
          <p:nvPr/>
        </p:nvGrpSpPr>
        <p:grpSpPr>
          <a:xfrm>
            <a:off x="558720" y="519295"/>
            <a:ext cx="1249743" cy="1249743"/>
            <a:chOff x="7027351" y="282644"/>
            <a:chExt cx="1211818" cy="121181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A167E67-7090-85B6-F30D-FB1ACC265B8B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DB7E10-D505-0010-931C-FDBF25779293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39C10EF-58B9-30CE-8FD8-EDED90D3D92B}"/>
                </a:ext>
              </a:extLst>
            </p:cNvPr>
            <p:cNvSpPr/>
            <p:nvPr/>
          </p:nvSpPr>
          <p:spPr>
            <a:xfrm>
              <a:off x="7317308" y="33303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96A0E44-3A12-7C0C-D541-688A12EAB35E}"/>
              </a:ext>
            </a:extLst>
          </p:cNvPr>
          <p:cNvGrpSpPr/>
          <p:nvPr/>
        </p:nvGrpSpPr>
        <p:grpSpPr>
          <a:xfrm>
            <a:off x="558962" y="516174"/>
            <a:ext cx="1247493" cy="1247493"/>
            <a:chOff x="7027351" y="282644"/>
            <a:chExt cx="1211818" cy="121181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EF5EAFB-3AA1-A7F8-8A2A-0C6BD814F567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1C77F7F-1776-34D6-3744-D3E9764F1632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F18E4EA-16B7-DE2B-E336-0142F7603B65}"/>
                </a:ext>
              </a:extLst>
            </p:cNvPr>
            <p:cNvSpPr/>
            <p:nvPr/>
          </p:nvSpPr>
          <p:spPr>
            <a:xfrm>
              <a:off x="7329330" y="333037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EEE2BCD-9807-F788-9CC2-E088E6C7C5CC}"/>
              </a:ext>
            </a:extLst>
          </p:cNvPr>
          <p:cNvGrpSpPr/>
          <p:nvPr/>
        </p:nvGrpSpPr>
        <p:grpSpPr>
          <a:xfrm>
            <a:off x="550510" y="505755"/>
            <a:ext cx="1263703" cy="1263703"/>
            <a:chOff x="7027351" y="282644"/>
            <a:chExt cx="1211818" cy="12118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1FA2619-2EC5-BAFD-7326-FD92BCADE5B4}"/>
                </a:ext>
              </a:extLst>
            </p:cNvPr>
            <p:cNvSpPr/>
            <p:nvPr/>
          </p:nvSpPr>
          <p:spPr>
            <a:xfrm>
              <a:off x="7027351" y="282644"/>
              <a:ext cx="1211818" cy="1211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8036A90-E3F1-81E1-D189-87EEDFAA12BF}"/>
                </a:ext>
              </a:extLst>
            </p:cNvPr>
            <p:cNvSpPr/>
            <p:nvPr/>
          </p:nvSpPr>
          <p:spPr>
            <a:xfrm>
              <a:off x="7082784" y="338077"/>
              <a:ext cx="1100952" cy="11009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0F5563E-A670-DF1E-C678-57FF75BDEAF3}"/>
                </a:ext>
              </a:extLst>
            </p:cNvPr>
            <p:cNvSpPr/>
            <p:nvPr/>
          </p:nvSpPr>
          <p:spPr>
            <a:xfrm>
              <a:off x="7333354" y="359613"/>
              <a:ext cx="599811" cy="8854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I Cooper" pitchFamily="2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CAC1679-1F51-DDC1-FD26-C7D007BF4AC1}"/>
              </a:ext>
            </a:extLst>
          </p:cNvPr>
          <p:cNvSpPr/>
          <p:nvPr/>
        </p:nvSpPr>
        <p:spPr>
          <a:xfrm>
            <a:off x="-1150058" y="5812363"/>
            <a:ext cx="750627" cy="51388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C41CBE0D-D190-42E0-58FB-134825997C06}"/>
              </a:ext>
            </a:extLst>
          </p:cNvPr>
          <p:cNvSpPr/>
          <p:nvPr/>
        </p:nvSpPr>
        <p:spPr>
          <a:xfrm>
            <a:off x="-1074778" y="2535278"/>
            <a:ext cx="750627" cy="52322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5B02D9A5-B72C-5B46-19E8-5ABECDFB307A}"/>
              </a:ext>
            </a:extLst>
          </p:cNvPr>
          <p:cNvSpPr/>
          <p:nvPr/>
        </p:nvSpPr>
        <p:spPr>
          <a:xfrm>
            <a:off x="18596090" y="5387978"/>
            <a:ext cx="801384" cy="6096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A8DE20C3-A96B-B8EB-0C5B-3C3288AB125D}"/>
              </a:ext>
            </a:extLst>
          </p:cNvPr>
          <p:cNvSpPr/>
          <p:nvPr/>
        </p:nvSpPr>
        <p:spPr>
          <a:xfrm>
            <a:off x="4721574" y="4370550"/>
            <a:ext cx="3545260" cy="3254055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C474AF36-8523-A311-2692-508CCC5F6594}"/>
              </a:ext>
            </a:extLst>
          </p:cNvPr>
          <p:cNvSpPr txBox="1"/>
          <p:nvPr/>
        </p:nvSpPr>
        <p:spPr>
          <a:xfrm>
            <a:off x="4930838" y="3637714"/>
            <a:ext cx="430260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90A3E1-2938-4E58-86CC-2D3043DDE221}"/>
              </a:ext>
            </a:extLst>
          </p:cNvPr>
          <p:cNvSpPr/>
          <p:nvPr/>
        </p:nvSpPr>
        <p:spPr>
          <a:xfrm>
            <a:off x="1856864" y="636045"/>
            <a:ext cx="140835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5: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Tôi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giống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e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thêm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dấu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mũ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tên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tôi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?</a:t>
            </a:r>
          </a:p>
        </p:txBody>
      </p:sp>
      <p:pic>
        <p:nvPicPr>
          <p:cNvPr id="9" name="câu 5">
            <a:hlinkClick r:id="" action="ppaction://media"/>
            <a:extLst>
              <a:ext uri="{FF2B5EF4-FFF2-40B4-BE49-F238E27FC236}">
                <a16:creationId xmlns:a16="http://schemas.microsoft.com/office/drawing/2014/main" id="{2B4B90C9-D5E8-3582-1B3C-0BA728508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1140" y="5812363"/>
            <a:ext cx="3249490" cy="2440178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7696B4CE-ED21-782C-6BBC-DC58BDF58624}"/>
              </a:ext>
            </a:extLst>
          </p:cNvPr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438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78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78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c-đếm-giờ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478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ị vân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328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28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828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878"/>
                            </p:stCondLst>
                            <p:childTnLst>
                              <p:par>
                                <p:cTn id="31" presetID="23" presetClass="exit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g 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10" grpId="0" animBg="1"/>
      <p:bldP spid="211" grpId="0" animBg="1"/>
      <p:bldP spid="212" grpId="0" animBg="1"/>
      <p:bldP spid="2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sp>
        <p:nvSpPr>
          <p:cNvPr id="3" name="Freeform 5"/>
          <p:cNvSpPr/>
          <p:nvPr/>
        </p:nvSpPr>
        <p:spPr>
          <a:xfrm>
            <a:off x="1028700" y="862679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9"/>
          <p:cNvSpPr txBox="1"/>
          <p:nvPr/>
        </p:nvSpPr>
        <p:spPr>
          <a:xfrm>
            <a:off x="3124200" y="3690010"/>
            <a:ext cx="120396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399"/>
              </a:lnSpc>
            </a:pPr>
            <a:r>
              <a:rPr lang="en-US" sz="7399" b="1" dirty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TRÒ </a:t>
            </a:r>
            <a:r>
              <a:rPr lang="en-US" sz="7399" b="1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CHƠI </a:t>
            </a:r>
            <a:r>
              <a:rPr lang="vi-VN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4</a:t>
            </a:r>
            <a:r>
              <a:rPr lang="en-US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: </a:t>
            </a:r>
            <a:r>
              <a:rPr lang="vi-VN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CHUNG SỨC</a:t>
            </a:r>
            <a:endParaRPr lang="en-US" sz="7399" b="1" dirty="0">
              <a:solidFill>
                <a:srgbClr val="FFFF00"/>
              </a:solidFill>
              <a:latin typeface="Times New Roman" panose="02020603050405020304" pitchFamily="18" charset="0"/>
              <a:ea typeface="Finger Paint"/>
              <a:cs typeface="Times New Roman" panose="02020603050405020304" pitchFamily="18" charset="0"/>
              <a:sym typeface="Finger Paint"/>
            </a:endParaRPr>
          </a:p>
        </p:txBody>
      </p:sp>
    </p:spTree>
    <p:extLst>
      <p:ext uri="{BB962C8B-B14F-4D97-AF65-F5344CB8AC3E}">
        <p14:creationId xmlns:p14="http://schemas.microsoft.com/office/powerpoint/2010/main" val="32436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62679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8278" y="-593229"/>
            <a:ext cx="2830407" cy="3298143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24200" y="3690010"/>
            <a:ext cx="120396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399"/>
              </a:lnSpc>
            </a:pPr>
            <a:r>
              <a:rPr lang="en-US" sz="7399" b="1" dirty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TRÒ </a:t>
            </a:r>
            <a:r>
              <a:rPr lang="en-US" sz="7399" b="1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CHƠI </a:t>
            </a:r>
            <a:r>
              <a:rPr lang="vi-VN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4</a:t>
            </a:r>
            <a:r>
              <a:rPr lang="en-US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: </a:t>
            </a:r>
            <a:r>
              <a:rPr lang="vi-VN" sz="7399" b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CHUNG SỨC</a:t>
            </a:r>
            <a:endParaRPr lang="en-US" sz="7399" b="1" dirty="0">
              <a:solidFill>
                <a:srgbClr val="FFFF00"/>
              </a:solidFill>
              <a:latin typeface="Times New Roman" panose="02020603050405020304" pitchFamily="18" charset="0"/>
              <a:ea typeface="Finger Paint"/>
              <a:cs typeface="Times New Roman" panose="02020603050405020304" pitchFamily="18" charset="0"/>
              <a:sym typeface="Finger Paint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3934A3BA-9597-826E-FB9B-1C02EC78974E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129A8737-D0AF-4F19-77A4-91260124A857}"/>
              </a:ext>
            </a:extLst>
          </p:cNvPr>
          <p:cNvSpPr/>
          <p:nvPr/>
        </p:nvSpPr>
        <p:spPr>
          <a:xfrm>
            <a:off x="14506903" y="156034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2" name="Nhạc trò chơi sô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68553" y="76805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62679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8278" y="-593229"/>
            <a:ext cx="2830407" cy="3298143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55765" y="4403224"/>
            <a:ext cx="1537647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vi-VN" sz="9999" i="1" smtClean="0">
                <a:solidFill>
                  <a:srgbClr val="FFFF00"/>
                </a:solidFill>
                <a:latin typeface="Times New Roman" panose="02020603050405020304" pitchFamily="18" charset="0"/>
                <a:ea typeface="Finger Paint"/>
                <a:cs typeface="Times New Roman" panose="02020603050405020304" pitchFamily="18" charset="0"/>
                <a:sym typeface="Finger Paint"/>
              </a:rPr>
              <a:t>Tạm biệt các bé !</a:t>
            </a:r>
            <a:endParaRPr lang="en-US" sz="9999" i="1">
              <a:solidFill>
                <a:srgbClr val="FFFF00"/>
              </a:solidFill>
              <a:latin typeface="Times New Roman" panose="02020603050405020304" pitchFamily="18" charset="0"/>
              <a:ea typeface="Finger Paint"/>
              <a:cs typeface="Times New Roman" panose="02020603050405020304" pitchFamily="18" charset="0"/>
              <a:sym typeface="Finger Paint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D1D78DB0-73FF-3076-7E04-3FBDEEC4047F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9A096B1B-AB66-B578-ACD1-889138FDDB9A}"/>
              </a:ext>
            </a:extLst>
          </p:cNvPr>
          <p:cNvSpPr/>
          <p:nvPr/>
        </p:nvSpPr>
        <p:spPr>
          <a:xfrm>
            <a:off x="14506903" y="156034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63350"/>
            <a:ext cx="16652194" cy="9856949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3" name="11E">
            <a:hlinkClick r:id="" action="ppaction://media"/>
            <a:extLst>
              <a:ext uri="{FF2B5EF4-FFF2-40B4-BE49-F238E27FC236}">
                <a16:creationId xmlns:a16="http://schemas.microsoft.com/office/drawing/2014/main" id="{E0AFDB88-5F7A-D358-68A5-CF15BF8252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31.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7800" y="571500"/>
            <a:ext cx="15821984" cy="8975441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2409AE-23EE-D062-FD57-AAB85D0443D2}"/>
              </a:ext>
            </a:extLst>
          </p:cNvPr>
          <p:cNvSpPr/>
          <p:nvPr/>
        </p:nvSpPr>
        <p:spPr>
          <a:xfrm>
            <a:off x="14506903" y="18297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7"/>
                </a:lnTo>
                <a:lnTo>
                  <a:pt x="0" y="23378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07CC7A9C-2450-52AA-BD58-39FF9CA720AE}"/>
              </a:ext>
            </a:extLst>
          </p:cNvPr>
          <p:cNvSpPr/>
          <p:nvPr/>
        </p:nvSpPr>
        <p:spPr>
          <a:xfrm>
            <a:off x="14432862" y="5467204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190500"/>
            <a:ext cx="17322398" cy="9160647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10896" y="2849699"/>
            <a:ext cx="8466207" cy="133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9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video chữ e</a:t>
            </a:r>
          </a:p>
        </p:txBody>
      </p:sp>
      <p:pic>
        <p:nvPicPr>
          <p:cNvPr id="6" name="2Đúng r mình là chữ E">
            <a:hlinkClick r:id="" action="ppaction://media"/>
            <a:extLst>
              <a:ext uri="{FF2B5EF4-FFF2-40B4-BE49-F238E27FC236}">
                <a16:creationId xmlns:a16="http://schemas.microsoft.com/office/drawing/2014/main" id="{351253B8-06C9-8DC6-A052-4F8BF72745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69" y="569744"/>
            <a:ext cx="16043485" cy="902446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75776">
            <a:off x="-1109041" y="8274991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FACB8991-7030-2485-92D3-6F65BE229C7F}"/>
              </a:ext>
            </a:extLst>
          </p:cNvPr>
          <p:cNvSpPr/>
          <p:nvPr/>
        </p:nvSpPr>
        <p:spPr>
          <a:xfrm>
            <a:off x="15544800" y="7082414"/>
            <a:ext cx="3837434" cy="3605389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C63EB83-F63E-C14D-82A1-B7A6D82AED27}"/>
              </a:ext>
            </a:extLst>
          </p:cNvPr>
          <p:cNvSpPr/>
          <p:nvPr/>
        </p:nvSpPr>
        <p:spPr>
          <a:xfrm>
            <a:off x="14506903" y="0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7"/>
                </a:lnTo>
                <a:lnTo>
                  <a:pt x="0" y="23378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6"/>
          <p:cNvSpPr/>
          <p:nvPr/>
        </p:nvSpPr>
        <p:spPr>
          <a:xfrm flipH="1">
            <a:off x="-95089" y="-252380"/>
            <a:ext cx="2408530" cy="2673196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7200" y="377113"/>
            <a:ext cx="16992600" cy="9566987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62922" y="1678066"/>
            <a:ext cx="5962155" cy="259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9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video chữ ê</a:t>
            </a:r>
          </a:p>
        </p:txBody>
      </p:sp>
      <p:pic>
        <p:nvPicPr>
          <p:cNvPr id="12" name="1 E">
            <a:hlinkClick r:id="" action="ppaction://media"/>
            <a:extLst>
              <a:ext uri="{FF2B5EF4-FFF2-40B4-BE49-F238E27FC236}">
                <a16:creationId xmlns:a16="http://schemas.microsoft.com/office/drawing/2014/main" id="{A5F38F21-6360-3F22-9A6D-2130F12ECE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9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2699" y="461246"/>
            <a:ext cx="16135554" cy="9076249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5A5C0784-1BF7-5258-1700-110EF44FCBEA}"/>
              </a:ext>
            </a:extLst>
          </p:cNvPr>
          <p:cNvSpPr/>
          <p:nvPr/>
        </p:nvSpPr>
        <p:spPr>
          <a:xfrm>
            <a:off x="15226283" y="6168284"/>
            <a:ext cx="4066034" cy="4401303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6"/>
          <p:cNvSpPr/>
          <p:nvPr/>
        </p:nvSpPr>
        <p:spPr>
          <a:xfrm flipH="1">
            <a:off x="-168278" y="-593229"/>
            <a:ext cx="2830407" cy="3298143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E6F2292E-F027-8161-6126-D34ABEA72FE9}"/>
              </a:ext>
            </a:extLst>
          </p:cNvPr>
          <p:cNvSpPr/>
          <p:nvPr/>
        </p:nvSpPr>
        <p:spPr>
          <a:xfrm>
            <a:off x="14506903" y="0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7"/>
                </a:lnTo>
                <a:lnTo>
                  <a:pt x="0" y="23378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600" y="114300"/>
            <a:ext cx="17794694" cy="10079637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62922" y="1678066"/>
            <a:ext cx="5962155" cy="259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9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video chữ ê</a:t>
            </a:r>
          </a:p>
        </p:txBody>
      </p:sp>
      <p:pic>
        <p:nvPicPr>
          <p:cNvPr id="6" name="2Chữ ê, chữ ê">
            <a:hlinkClick r:id="" action="ppaction://media"/>
            <a:extLst>
              <a:ext uri="{FF2B5EF4-FFF2-40B4-BE49-F238E27FC236}">
                <a16:creationId xmlns:a16="http://schemas.microsoft.com/office/drawing/2014/main" id="{CB9F2BAF-2414-B715-C5B1-B4CF5EAAB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416" y="658464"/>
            <a:ext cx="16643264" cy="936183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 flipH="1">
            <a:off x="-106273" y="-426613"/>
            <a:ext cx="1842066" cy="2170154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7"/>
          <p:cNvSpPr/>
          <p:nvPr/>
        </p:nvSpPr>
        <p:spPr>
          <a:xfrm rot="75776">
            <a:off x="-561914" y="8377334"/>
            <a:ext cx="3023561" cy="3096516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4315A8E8-ED12-5264-72D3-B23B569C2E9A}"/>
              </a:ext>
            </a:extLst>
          </p:cNvPr>
          <p:cNvSpPr/>
          <p:nvPr/>
        </p:nvSpPr>
        <p:spPr>
          <a:xfrm>
            <a:off x="14799713" y="6413174"/>
            <a:ext cx="4356081" cy="4274629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478E46DF-191A-5F4C-E1FC-8ED664386797}"/>
              </a:ext>
            </a:extLst>
          </p:cNvPr>
          <p:cNvSpPr/>
          <p:nvPr/>
        </p:nvSpPr>
        <p:spPr>
          <a:xfrm>
            <a:off x="14747089" y="444084"/>
            <a:ext cx="3573203" cy="204977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5400" y="647700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8278" y="-593229"/>
            <a:ext cx="2830407" cy="3298143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FD6D1CEE-F222-FB1B-FF09-2022D3A73463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875608C-BF16-9FFF-84AE-A47CA9ACBD90}"/>
              </a:ext>
            </a:extLst>
          </p:cNvPr>
          <p:cNvSpPr/>
          <p:nvPr/>
        </p:nvSpPr>
        <p:spPr>
          <a:xfrm>
            <a:off x="14506903" y="156034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6FB06502-2562-1A4E-9E8A-91A61EC5216F}"/>
              </a:ext>
            </a:extLst>
          </p:cNvPr>
          <p:cNvSpPr/>
          <p:nvPr/>
        </p:nvSpPr>
        <p:spPr>
          <a:xfrm>
            <a:off x="6400800" y="1790700"/>
            <a:ext cx="5729966" cy="5718200"/>
          </a:xfrm>
          <a:custGeom>
            <a:avLst/>
            <a:gdLst/>
            <a:ahLst/>
            <a:cxnLst/>
            <a:rect l="l" t="t" r="r" b="b"/>
            <a:pathLst>
              <a:path w="5729966" h="5718200">
                <a:moveTo>
                  <a:pt x="0" y="0"/>
                </a:moveTo>
                <a:lnTo>
                  <a:pt x="5729966" y="0"/>
                </a:lnTo>
                <a:lnTo>
                  <a:pt x="5729966" y="5718200"/>
                </a:lnTo>
                <a:lnTo>
                  <a:pt x="0" y="5718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6926" y="696658"/>
            <a:ext cx="16230600" cy="8561642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8278" y="-593229"/>
            <a:ext cx="2830407" cy="3298143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776">
            <a:off x="-760353" y="7941734"/>
            <a:ext cx="3383973" cy="3531661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5484">
            <a:off x="2319155" y="8894697"/>
            <a:ext cx="2078785" cy="2598481"/>
          </a:xfrm>
          <a:custGeom>
            <a:avLst/>
            <a:gdLst/>
            <a:ahLst/>
            <a:cxnLst/>
            <a:rect l="l" t="t" r="r" b="b"/>
            <a:pathLst>
              <a:path w="2078785" h="2598481">
                <a:moveTo>
                  <a:pt x="0" y="0"/>
                </a:moveTo>
                <a:lnTo>
                  <a:pt x="2078785" y="0"/>
                </a:lnTo>
                <a:lnTo>
                  <a:pt x="2078785" y="2598482"/>
                </a:lnTo>
                <a:lnTo>
                  <a:pt x="0" y="25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DD5FE174-B271-D6C7-E59B-9008E74C7350}"/>
              </a:ext>
            </a:extLst>
          </p:cNvPr>
          <p:cNvSpPr/>
          <p:nvPr/>
        </p:nvSpPr>
        <p:spPr>
          <a:xfrm>
            <a:off x="14506903" y="5812472"/>
            <a:ext cx="4875331" cy="4875331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FBE89A35-5F14-4CF3-CD30-68D3B00B28A0}"/>
              </a:ext>
            </a:extLst>
          </p:cNvPr>
          <p:cNvSpPr/>
          <p:nvPr/>
        </p:nvSpPr>
        <p:spPr>
          <a:xfrm>
            <a:off x="14506903" y="156034"/>
            <a:ext cx="3999133" cy="233782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ED45FC3E-0E2B-9FA5-CDC1-11552AEC796B}"/>
              </a:ext>
            </a:extLst>
          </p:cNvPr>
          <p:cNvSpPr/>
          <p:nvPr/>
        </p:nvSpPr>
        <p:spPr>
          <a:xfrm>
            <a:off x="6590912" y="1790700"/>
            <a:ext cx="5427373" cy="5928205"/>
          </a:xfrm>
          <a:custGeom>
            <a:avLst/>
            <a:gdLst/>
            <a:ahLst/>
            <a:cxnLst/>
            <a:rect l="l" t="t" r="r" b="b"/>
            <a:pathLst>
              <a:path w="5427373" h="5928205">
                <a:moveTo>
                  <a:pt x="0" y="0"/>
                </a:moveTo>
                <a:lnTo>
                  <a:pt x="5427374" y="0"/>
                </a:lnTo>
                <a:lnTo>
                  <a:pt x="5427374" y="5928204"/>
                </a:lnTo>
                <a:lnTo>
                  <a:pt x="0" y="59282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97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99713" y="1536000"/>
            <a:ext cx="5638979" cy="2337827"/>
          </a:xfrm>
          <a:custGeom>
            <a:avLst/>
            <a:gdLst/>
            <a:ahLst/>
            <a:cxnLst/>
            <a:rect l="l" t="t" r="r" b="b"/>
            <a:pathLst>
              <a:path w="5638979" h="2337827">
                <a:moveTo>
                  <a:pt x="5638979" y="0"/>
                </a:moveTo>
                <a:lnTo>
                  <a:pt x="0" y="0"/>
                </a:lnTo>
                <a:lnTo>
                  <a:pt x="0" y="2337827"/>
                </a:lnTo>
                <a:lnTo>
                  <a:pt x="5638979" y="2337827"/>
                </a:lnTo>
                <a:lnTo>
                  <a:pt x="5638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36372" y="-1536000"/>
            <a:ext cx="7409851" cy="3072001"/>
          </a:xfrm>
          <a:custGeom>
            <a:avLst/>
            <a:gdLst/>
            <a:ahLst/>
            <a:cxnLst/>
            <a:rect l="l" t="t" r="r" b="b"/>
            <a:pathLst>
              <a:path w="7409851" h="3072001">
                <a:moveTo>
                  <a:pt x="0" y="0"/>
                </a:moveTo>
                <a:lnTo>
                  <a:pt x="7409851" y="0"/>
                </a:lnTo>
                <a:lnTo>
                  <a:pt x="7409851" y="3072000"/>
                </a:lnTo>
                <a:lnTo>
                  <a:pt x="0" y="30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3400" y="156034"/>
            <a:ext cx="17221200" cy="9483266"/>
          </a:xfrm>
          <a:custGeom>
            <a:avLst/>
            <a:gdLst/>
            <a:ahLst/>
            <a:cxnLst/>
            <a:rect l="l" t="t" r="r" b="b"/>
            <a:pathLst>
              <a:path w="16230600" h="8561642">
                <a:moveTo>
                  <a:pt x="0" y="0"/>
                </a:moveTo>
                <a:lnTo>
                  <a:pt x="16230600" y="0"/>
                </a:lnTo>
                <a:lnTo>
                  <a:pt x="16230600" y="8561642"/>
                </a:lnTo>
                <a:lnTo>
                  <a:pt x="0" y="856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71093" y="3306763"/>
            <a:ext cx="5962155" cy="3863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9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video chữ e cấu tạo?</a:t>
            </a:r>
          </a:p>
        </p:txBody>
      </p:sp>
      <p:pic>
        <p:nvPicPr>
          <p:cNvPr id="12" name="Nhn_vt_hot_202511082250_bcfak">
            <a:hlinkClick r:id="" action="ppaction://media"/>
            <a:extLst>
              <a:ext uri="{FF2B5EF4-FFF2-40B4-BE49-F238E27FC236}">
                <a16:creationId xmlns:a16="http://schemas.microsoft.com/office/drawing/2014/main" id="{55237496-2C76-59CF-0623-2BD9034DFD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9686" y="647700"/>
            <a:ext cx="16281655" cy="8534400"/>
          </a:xfrm>
          <a:prstGeom prst="rect">
            <a:avLst/>
          </a:prstGeom>
        </p:spPr>
      </p:pic>
      <p:sp>
        <p:nvSpPr>
          <p:cNvPr id="17" name="Freeform 6"/>
          <p:cNvSpPr/>
          <p:nvPr/>
        </p:nvSpPr>
        <p:spPr>
          <a:xfrm flipH="1">
            <a:off x="1036659" y="430851"/>
            <a:ext cx="2062076" cy="2210297"/>
          </a:xfrm>
          <a:custGeom>
            <a:avLst/>
            <a:gdLst/>
            <a:ahLst/>
            <a:cxnLst/>
            <a:rect l="l" t="t" r="r" b="b"/>
            <a:pathLst>
              <a:path w="2830407" h="3298143">
                <a:moveTo>
                  <a:pt x="2830407" y="0"/>
                </a:moveTo>
                <a:lnTo>
                  <a:pt x="0" y="0"/>
                </a:lnTo>
                <a:lnTo>
                  <a:pt x="0" y="3298143"/>
                </a:lnTo>
                <a:lnTo>
                  <a:pt x="2830407" y="3298143"/>
                </a:lnTo>
                <a:lnTo>
                  <a:pt x="28304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 rot="75776">
            <a:off x="-679440" y="7612127"/>
            <a:ext cx="3298254" cy="3096516"/>
          </a:xfrm>
          <a:custGeom>
            <a:avLst/>
            <a:gdLst/>
            <a:ahLst/>
            <a:cxnLst/>
            <a:rect l="l" t="t" r="r" b="b"/>
            <a:pathLst>
              <a:path w="3383973" h="3531661">
                <a:moveTo>
                  <a:pt x="0" y="0"/>
                </a:moveTo>
                <a:lnTo>
                  <a:pt x="3383973" y="0"/>
                </a:lnTo>
                <a:lnTo>
                  <a:pt x="3383973" y="3531660"/>
                </a:lnTo>
                <a:lnTo>
                  <a:pt x="0" y="3531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00E28267-B268-B3FE-F694-866A42CCBA14}"/>
              </a:ext>
            </a:extLst>
          </p:cNvPr>
          <p:cNvSpPr/>
          <p:nvPr/>
        </p:nvSpPr>
        <p:spPr>
          <a:xfrm>
            <a:off x="14630400" y="5647530"/>
            <a:ext cx="4751834" cy="4274629"/>
          </a:xfrm>
          <a:custGeom>
            <a:avLst/>
            <a:gdLst/>
            <a:ahLst/>
            <a:cxnLst/>
            <a:rect l="l" t="t" r="r" b="b"/>
            <a:pathLst>
              <a:path w="4875331" h="4875331">
                <a:moveTo>
                  <a:pt x="0" y="0"/>
                </a:moveTo>
                <a:lnTo>
                  <a:pt x="4875331" y="0"/>
                </a:lnTo>
                <a:lnTo>
                  <a:pt x="4875331" y="4875331"/>
                </a:lnTo>
                <a:lnTo>
                  <a:pt x="0" y="4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FA428D36-4A87-EA6F-F567-31C65642FEDD}"/>
              </a:ext>
            </a:extLst>
          </p:cNvPr>
          <p:cNvSpPr/>
          <p:nvPr/>
        </p:nvSpPr>
        <p:spPr>
          <a:xfrm>
            <a:off x="14608205" y="-321560"/>
            <a:ext cx="3897831" cy="2049777"/>
          </a:xfrm>
          <a:custGeom>
            <a:avLst/>
            <a:gdLst/>
            <a:ahLst/>
            <a:cxnLst/>
            <a:rect l="l" t="t" r="r" b="b"/>
            <a:pathLst>
              <a:path w="3999133" h="2337827">
                <a:moveTo>
                  <a:pt x="0" y="0"/>
                </a:moveTo>
                <a:lnTo>
                  <a:pt x="3999134" y="0"/>
                </a:lnTo>
                <a:lnTo>
                  <a:pt x="3999134" y="2337826"/>
                </a:lnTo>
                <a:lnTo>
                  <a:pt x="0" y="2337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278</Words>
  <Application>Microsoft Office PowerPoint</Application>
  <PresentationFormat>Custom</PresentationFormat>
  <Paragraphs>80</Paragraphs>
  <Slides>28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Balabeloo</vt:lpstr>
      <vt:lpstr>Century Gothic</vt:lpstr>
      <vt:lpstr>Atkinson Hyperlegible</vt:lpstr>
      <vt:lpstr>Garamond</vt:lpstr>
      <vt:lpstr>Arial</vt:lpstr>
      <vt:lpstr>Finger Paint</vt:lpstr>
      <vt:lpstr>VNI Cooper</vt:lpstr>
      <vt:lpstr>Times New Roman</vt:lpstr>
      <vt:lpstr>Calibri</vt:lpstr>
      <vt:lpstr>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Group Project Presentation</dc:title>
  <cp:lastModifiedBy>Admin</cp:lastModifiedBy>
  <cp:revision>26</cp:revision>
  <dcterms:created xsi:type="dcterms:W3CDTF">2006-08-16T00:00:00Z</dcterms:created>
  <dcterms:modified xsi:type="dcterms:W3CDTF">2025-11-28T13:36:58Z</dcterms:modified>
  <dc:identifier>DAG4H7j6y5M</dc:identifier>
</cp:coreProperties>
</file>