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1" r:id="rId2"/>
    <p:sldId id="280" r:id="rId3"/>
    <p:sldId id="283" r:id="rId4"/>
    <p:sldId id="287" r:id="rId5"/>
    <p:sldId id="282" r:id="rId6"/>
    <p:sldId id="284" r:id="rId7"/>
    <p:sldId id="278" r:id="rId8"/>
    <p:sldId id="286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660" y="-23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B69A6-409B-40D7-BCEE-867859A1904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84C6F-AB88-4FAE-B3A9-6257493B4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8BCA-17E5-4C47-A49E-940271CB8A6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271F0-6C8E-4063-9F6E-7B630B097C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9169" y="57477"/>
            <a:ext cx="4682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UBND: Xã Xuân HòaN</a:t>
            </a:r>
          </a:p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SỐ 1 XUÂN HÒA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4169" y="1391443"/>
            <a:ext cx="7924800" cy="4953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514933"/>
            <a:ext cx="1136072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xen kẽ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5391" y="4173075"/>
            <a:ext cx="49633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4765915"/>
            <a:ext cx="4114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Mai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0991" y="6479952"/>
            <a:ext cx="3352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2025 - 2026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888" y="2952095"/>
            <a:ext cx="784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  <p:cxnSp>
        <p:nvCxnSpPr>
          <p:cNvPr id="11" name="Đường nối Thẳng 10"/>
          <p:cNvCxnSpPr/>
          <p:nvPr/>
        </p:nvCxnSpPr>
        <p:spPr>
          <a:xfrm>
            <a:off x="5054321" y="772547"/>
            <a:ext cx="28637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dâ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094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263640"/>
            <a:ext cx="12192000" cy="594360"/>
            <a:chOff x="0" y="0"/>
            <a:chExt cx="4816593" cy="375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5841"/>
            </a:xfrm>
            <a:custGeom>
              <a:avLst/>
              <a:gdLst/>
              <a:ahLst/>
              <a:cxnLst/>
              <a:rect l="l" t="t" r="r" b="b"/>
              <a:pathLst>
                <a:path w="4816592" h="375841">
                  <a:moveTo>
                    <a:pt x="0" y="0"/>
                  </a:moveTo>
                  <a:lnTo>
                    <a:pt x="4816592" y="0"/>
                  </a:lnTo>
                  <a:lnTo>
                    <a:pt x="4816592" y="375841"/>
                  </a:lnTo>
                  <a:lnTo>
                    <a:pt x="0" y="375841"/>
                  </a:lnTo>
                  <a:close/>
                </a:path>
              </a:pathLst>
            </a:custGeom>
            <a:solidFill>
              <a:srgbClr val="4F8A53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139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966373"/>
            <a:ext cx="2414016" cy="702259"/>
          </a:xfrm>
          <a:custGeom>
            <a:avLst/>
            <a:gdLst/>
            <a:ahLst/>
            <a:cxnLst/>
            <a:rect l="l" t="t" r="r" b="b"/>
            <a:pathLst>
              <a:path w="3621024" h="1053389">
                <a:moveTo>
                  <a:pt x="0" y="0"/>
                </a:moveTo>
                <a:lnTo>
                  <a:pt x="3621024" y="0"/>
                </a:lnTo>
                <a:lnTo>
                  <a:pt x="3621024" y="1053389"/>
                </a:lnTo>
                <a:lnTo>
                  <a:pt x="0" y="1053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696301" y="2195682"/>
            <a:ext cx="1891361" cy="550214"/>
          </a:xfrm>
          <a:custGeom>
            <a:avLst/>
            <a:gdLst/>
            <a:ahLst/>
            <a:cxnLst/>
            <a:rect l="l" t="t" r="r" b="b"/>
            <a:pathLst>
              <a:path w="2837042" h="825321">
                <a:moveTo>
                  <a:pt x="0" y="0"/>
                </a:moveTo>
                <a:lnTo>
                  <a:pt x="2837043" y="0"/>
                </a:lnTo>
                <a:lnTo>
                  <a:pt x="2837043" y="825321"/>
                </a:lnTo>
                <a:lnTo>
                  <a:pt x="0" y="82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06564" y="685801"/>
            <a:ext cx="2414016" cy="702259"/>
          </a:xfrm>
          <a:custGeom>
            <a:avLst/>
            <a:gdLst/>
            <a:ahLst/>
            <a:cxnLst/>
            <a:rect l="l" t="t" r="r" b="b"/>
            <a:pathLst>
              <a:path w="3621024" h="1053389">
                <a:moveTo>
                  <a:pt x="0" y="0"/>
                </a:moveTo>
                <a:lnTo>
                  <a:pt x="3621024" y="0"/>
                </a:lnTo>
                <a:lnTo>
                  <a:pt x="3621024" y="1053389"/>
                </a:lnTo>
                <a:lnTo>
                  <a:pt x="0" y="1053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717877" y="1950725"/>
            <a:ext cx="1684079" cy="489914"/>
          </a:xfrm>
          <a:custGeom>
            <a:avLst/>
            <a:gdLst/>
            <a:ahLst/>
            <a:cxnLst/>
            <a:rect l="l" t="t" r="r" b="b"/>
            <a:pathLst>
              <a:path w="2526118" h="734871">
                <a:moveTo>
                  <a:pt x="0" y="0"/>
                </a:moveTo>
                <a:lnTo>
                  <a:pt x="2526118" y="0"/>
                </a:lnTo>
                <a:lnTo>
                  <a:pt x="2526118" y="734871"/>
                </a:lnTo>
                <a:lnTo>
                  <a:pt x="0" y="734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62735" y="-812165"/>
            <a:ext cx="8815705" cy="276225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 defTabSz="609600">
              <a:lnSpc>
                <a:spcPts val="23635"/>
              </a:lnSpc>
            </a:pPr>
            <a:r>
              <a:rPr lang="en-US" sz="3600" b="1" spc="506" dirty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Trò chơi: </a:t>
            </a:r>
            <a:r>
              <a:rPr lang="en-US" sz="3600" b="1" spc="506" dirty="0" err="1" smtClean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Hãy</a:t>
            </a:r>
            <a:r>
              <a:rPr lang="en-US" sz="3600" b="1" spc="506" dirty="0" smtClean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 </a:t>
            </a:r>
            <a:r>
              <a:rPr lang="en-US" sz="3600" b="1" spc="506" dirty="0" err="1" smtClean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làm</a:t>
            </a:r>
            <a:r>
              <a:rPr lang="en-US" sz="3600" b="1" spc="506" dirty="0" smtClean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 </a:t>
            </a:r>
            <a:r>
              <a:rPr lang="en-US" sz="3600" b="1" spc="506" dirty="0" err="1" smtClean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theo</a:t>
            </a:r>
            <a:r>
              <a:rPr lang="en-US" sz="3600" b="1" spc="506" dirty="0" smtClean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 </a:t>
            </a:r>
            <a:r>
              <a:rPr lang="en-US" sz="3600" b="1" spc="506" dirty="0" err="1" smtClean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tôi</a:t>
            </a:r>
            <a:endParaRPr lang="en-US" sz="3600" b="1" spc="506" dirty="0">
              <a:solidFill>
                <a:srgbClr val="EE4040"/>
              </a:solidFill>
              <a:latin typeface="Times New Roman" panose="02020603050405020304" pitchFamily="18" charset="0"/>
              <a:ea typeface="Sancreek"/>
              <a:cs typeface="Times New Roman" panose="02020603050405020304" pitchFamily="18" charset="0"/>
              <a:sym typeface="Sancreek"/>
            </a:endParaRPr>
          </a:p>
        </p:txBody>
      </p:sp>
      <p:sp>
        <p:nvSpPr>
          <p:cNvPr id="15" name="Freeform 15"/>
          <p:cNvSpPr/>
          <p:nvPr/>
        </p:nvSpPr>
        <p:spPr>
          <a:xfrm rot="20372402">
            <a:off x="-82269" y="616378"/>
            <a:ext cx="3421004" cy="802408"/>
          </a:xfrm>
          <a:custGeom>
            <a:avLst/>
            <a:gdLst/>
            <a:ahLst/>
            <a:cxnLst/>
            <a:rect l="l" t="t" r="r" b="b"/>
            <a:pathLst>
              <a:path w="5131506" h="1853757">
                <a:moveTo>
                  <a:pt x="0" y="0"/>
                </a:moveTo>
                <a:lnTo>
                  <a:pt x="5131506" y="0"/>
                </a:lnTo>
                <a:lnTo>
                  <a:pt x="5131506" y="1853757"/>
                </a:lnTo>
                <a:lnTo>
                  <a:pt x="0" y="185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 rot="2312821">
            <a:off x="8852373" y="1050712"/>
            <a:ext cx="3421004" cy="1235838"/>
          </a:xfrm>
          <a:custGeom>
            <a:avLst/>
            <a:gdLst/>
            <a:ahLst/>
            <a:cxnLst/>
            <a:rect l="l" t="t" r="r" b="b"/>
            <a:pathLst>
              <a:path w="5131506" h="1853757">
                <a:moveTo>
                  <a:pt x="0" y="0"/>
                </a:moveTo>
                <a:lnTo>
                  <a:pt x="5131507" y="0"/>
                </a:lnTo>
                <a:lnTo>
                  <a:pt x="5131507" y="1853756"/>
                </a:lnTo>
                <a:lnTo>
                  <a:pt x="0" y="1853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543984" y="3319059"/>
            <a:ext cx="1891361" cy="550214"/>
          </a:xfrm>
          <a:custGeom>
            <a:avLst/>
            <a:gdLst/>
            <a:ahLst/>
            <a:cxnLst/>
            <a:rect l="l" t="t" r="r" b="b"/>
            <a:pathLst>
              <a:path w="2837042" h="825321">
                <a:moveTo>
                  <a:pt x="0" y="0"/>
                </a:moveTo>
                <a:lnTo>
                  <a:pt x="2837042" y="0"/>
                </a:lnTo>
                <a:lnTo>
                  <a:pt x="2837042" y="825322"/>
                </a:lnTo>
                <a:lnTo>
                  <a:pt x="0" y="82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28234" y="1840493"/>
            <a:ext cx="529150" cy="551198"/>
          </a:xfrm>
          <a:custGeom>
            <a:avLst/>
            <a:gdLst/>
            <a:ahLst/>
            <a:cxnLst/>
            <a:rect l="l" t="t" r="r" b="b"/>
            <a:pathLst>
              <a:path w="793725" h="826797">
                <a:moveTo>
                  <a:pt x="0" y="0"/>
                </a:moveTo>
                <a:lnTo>
                  <a:pt x="793724" y="0"/>
                </a:lnTo>
                <a:lnTo>
                  <a:pt x="793724" y="826797"/>
                </a:lnTo>
                <a:lnTo>
                  <a:pt x="0" y="826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848998" y="1486512"/>
            <a:ext cx="529150" cy="551198"/>
          </a:xfrm>
          <a:custGeom>
            <a:avLst/>
            <a:gdLst/>
            <a:ahLst/>
            <a:cxnLst/>
            <a:rect l="l" t="t" r="r" b="b"/>
            <a:pathLst>
              <a:path w="793725" h="826797">
                <a:moveTo>
                  <a:pt x="0" y="0"/>
                </a:moveTo>
                <a:lnTo>
                  <a:pt x="793724" y="0"/>
                </a:lnTo>
                <a:lnTo>
                  <a:pt x="793724" y="826797"/>
                </a:lnTo>
                <a:lnTo>
                  <a:pt x="0" y="826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8"/>
          <p:cNvSpPr/>
          <p:nvPr/>
        </p:nvSpPr>
        <p:spPr>
          <a:xfrm>
            <a:off x="213360" y="3567747"/>
            <a:ext cx="1741170" cy="251396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8"/>
          <p:cNvSpPr/>
          <p:nvPr/>
        </p:nvSpPr>
        <p:spPr>
          <a:xfrm rot="240000">
            <a:off x="3908280" y="2796669"/>
            <a:ext cx="2054225" cy="210375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 descr="image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4530" y="2906044"/>
            <a:ext cx="1903095" cy="2803525"/>
          </a:xfrm>
          <a:prstGeom prst="rect">
            <a:avLst/>
          </a:prstGeom>
        </p:spPr>
      </p:pic>
      <p:pic>
        <p:nvPicPr>
          <p:cNvPr id="11" name="Picture 10" descr="image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0587" y="2391691"/>
            <a:ext cx="2092325" cy="2803525"/>
          </a:xfrm>
          <a:prstGeom prst="rect">
            <a:avLst/>
          </a:prstGeom>
        </p:spPr>
      </p:pic>
      <p:sp>
        <p:nvSpPr>
          <p:cNvPr id="12" name="Freeform 8"/>
          <p:cNvSpPr/>
          <p:nvPr/>
        </p:nvSpPr>
        <p:spPr>
          <a:xfrm rot="240000">
            <a:off x="8233127" y="3382718"/>
            <a:ext cx="1898650" cy="210375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Picture 22" descr="image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0054" y="3460115"/>
            <a:ext cx="1704340" cy="280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2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-29897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930525" y="2082800"/>
            <a:ext cx="6827520" cy="1878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4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NHẠC NỀN RAP IQ . TẢI VỀ 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1680" y="1306523"/>
            <a:ext cx="3847465" cy="2477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5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263640"/>
            <a:ext cx="12192000" cy="594360"/>
            <a:chOff x="0" y="0"/>
            <a:chExt cx="4816593" cy="375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5841"/>
            </a:xfrm>
            <a:custGeom>
              <a:avLst/>
              <a:gdLst/>
              <a:ahLst/>
              <a:cxnLst/>
              <a:rect l="l" t="t" r="r" b="b"/>
              <a:pathLst>
                <a:path w="4816592" h="375841">
                  <a:moveTo>
                    <a:pt x="0" y="0"/>
                  </a:moveTo>
                  <a:lnTo>
                    <a:pt x="4816592" y="0"/>
                  </a:lnTo>
                  <a:lnTo>
                    <a:pt x="4816592" y="375841"/>
                  </a:lnTo>
                  <a:lnTo>
                    <a:pt x="0" y="375841"/>
                  </a:lnTo>
                  <a:close/>
                </a:path>
              </a:pathLst>
            </a:custGeom>
            <a:solidFill>
              <a:srgbClr val="4F8A53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139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966373"/>
            <a:ext cx="2414016" cy="702259"/>
          </a:xfrm>
          <a:custGeom>
            <a:avLst/>
            <a:gdLst/>
            <a:ahLst/>
            <a:cxnLst/>
            <a:rect l="l" t="t" r="r" b="b"/>
            <a:pathLst>
              <a:path w="3621024" h="1053389">
                <a:moveTo>
                  <a:pt x="0" y="0"/>
                </a:moveTo>
                <a:lnTo>
                  <a:pt x="3621024" y="0"/>
                </a:lnTo>
                <a:lnTo>
                  <a:pt x="3621024" y="1053389"/>
                </a:lnTo>
                <a:lnTo>
                  <a:pt x="0" y="1053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696301" y="2195682"/>
            <a:ext cx="1891361" cy="550214"/>
          </a:xfrm>
          <a:custGeom>
            <a:avLst/>
            <a:gdLst/>
            <a:ahLst/>
            <a:cxnLst/>
            <a:rect l="l" t="t" r="r" b="b"/>
            <a:pathLst>
              <a:path w="2837042" h="825321">
                <a:moveTo>
                  <a:pt x="0" y="0"/>
                </a:moveTo>
                <a:lnTo>
                  <a:pt x="2837043" y="0"/>
                </a:lnTo>
                <a:lnTo>
                  <a:pt x="2837043" y="825321"/>
                </a:lnTo>
                <a:lnTo>
                  <a:pt x="0" y="82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06564" y="685801"/>
            <a:ext cx="2414016" cy="702259"/>
          </a:xfrm>
          <a:custGeom>
            <a:avLst/>
            <a:gdLst/>
            <a:ahLst/>
            <a:cxnLst/>
            <a:rect l="l" t="t" r="r" b="b"/>
            <a:pathLst>
              <a:path w="3621024" h="1053389">
                <a:moveTo>
                  <a:pt x="0" y="0"/>
                </a:moveTo>
                <a:lnTo>
                  <a:pt x="3621024" y="0"/>
                </a:lnTo>
                <a:lnTo>
                  <a:pt x="3621024" y="1053389"/>
                </a:lnTo>
                <a:lnTo>
                  <a:pt x="0" y="1053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717877" y="1950725"/>
            <a:ext cx="1684079" cy="489914"/>
          </a:xfrm>
          <a:custGeom>
            <a:avLst/>
            <a:gdLst/>
            <a:ahLst/>
            <a:cxnLst/>
            <a:rect l="l" t="t" r="r" b="b"/>
            <a:pathLst>
              <a:path w="2526118" h="734871">
                <a:moveTo>
                  <a:pt x="0" y="0"/>
                </a:moveTo>
                <a:lnTo>
                  <a:pt x="2526118" y="0"/>
                </a:lnTo>
                <a:lnTo>
                  <a:pt x="2526118" y="734871"/>
                </a:lnTo>
                <a:lnTo>
                  <a:pt x="0" y="734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62735" y="-812165"/>
            <a:ext cx="8815705" cy="276225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 defTabSz="609600">
              <a:lnSpc>
                <a:spcPts val="23635"/>
              </a:lnSpc>
            </a:pPr>
            <a:r>
              <a:rPr lang="en-US" sz="3600" b="1" spc="506" dirty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Trò chơi: Thi xem đội nào nhanh</a:t>
            </a:r>
          </a:p>
        </p:txBody>
      </p:sp>
      <p:sp>
        <p:nvSpPr>
          <p:cNvPr id="15" name="Freeform 15"/>
          <p:cNvSpPr/>
          <p:nvPr/>
        </p:nvSpPr>
        <p:spPr>
          <a:xfrm rot="-1194103">
            <a:off x="-297668" y="334254"/>
            <a:ext cx="3421004" cy="1235838"/>
          </a:xfrm>
          <a:custGeom>
            <a:avLst/>
            <a:gdLst/>
            <a:ahLst/>
            <a:cxnLst/>
            <a:rect l="l" t="t" r="r" b="b"/>
            <a:pathLst>
              <a:path w="5131506" h="1853757">
                <a:moveTo>
                  <a:pt x="0" y="0"/>
                </a:moveTo>
                <a:lnTo>
                  <a:pt x="5131506" y="0"/>
                </a:lnTo>
                <a:lnTo>
                  <a:pt x="5131506" y="1853757"/>
                </a:lnTo>
                <a:lnTo>
                  <a:pt x="0" y="185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 rot="1189197">
            <a:off x="9115211" y="207651"/>
            <a:ext cx="3421004" cy="1235838"/>
          </a:xfrm>
          <a:custGeom>
            <a:avLst/>
            <a:gdLst/>
            <a:ahLst/>
            <a:cxnLst/>
            <a:rect l="l" t="t" r="r" b="b"/>
            <a:pathLst>
              <a:path w="5131506" h="1853757">
                <a:moveTo>
                  <a:pt x="0" y="0"/>
                </a:moveTo>
                <a:lnTo>
                  <a:pt x="5131507" y="0"/>
                </a:lnTo>
                <a:lnTo>
                  <a:pt x="5131507" y="1853756"/>
                </a:lnTo>
                <a:lnTo>
                  <a:pt x="0" y="1853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543984" y="3319059"/>
            <a:ext cx="1891361" cy="550214"/>
          </a:xfrm>
          <a:custGeom>
            <a:avLst/>
            <a:gdLst/>
            <a:ahLst/>
            <a:cxnLst/>
            <a:rect l="l" t="t" r="r" b="b"/>
            <a:pathLst>
              <a:path w="2837042" h="825321">
                <a:moveTo>
                  <a:pt x="0" y="0"/>
                </a:moveTo>
                <a:lnTo>
                  <a:pt x="2837042" y="0"/>
                </a:lnTo>
                <a:lnTo>
                  <a:pt x="2837042" y="825322"/>
                </a:lnTo>
                <a:lnTo>
                  <a:pt x="0" y="82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28234" y="1840493"/>
            <a:ext cx="529150" cy="551198"/>
          </a:xfrm>
          <a:custGeom>
            <a:avLst/>
            <a:gdLst/>
            <a:ahLst/>
            <a:cxnLst/>
            <a:rect l="l" t="t" r="r" b="b"/>
            <a:pathLst>
              <a:path w="793725" h="826797">
                <a:moveTo>
                  <a:pt x="0" y="0"/>
                </a:moveTo>
                <a:lnTo>
                  <a:pt x="793724" y="0"/>
                </a:lnTo>
                <a:lnTo>
                  <a:pt x="793724" y="826797"/>
                </a:lnTo>
                <a:lnTo>
                  <a:pt x="0" y="826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848998" y="1486512"/>
            <a:ext cx="529150" cy="551198"/>
          </a:xfrm>
          <a:custGeom>
            <a:avLst/>
            <a:gdLst/>
            <a:ahLst/>
            <a:cxnLst/>
            <a:rect l="l" t="t" r="r" b="b"/>
            <a:pathLst>
              <a:path w="793725" h="826797">
                <a:moveTo>
                  <a:pt x="0" y="0"/>
                </a:moveTo>
                <a:lnTo>
                  <a:pt x="793724" y="0"/>
                </a:lnTo>
                <a:lnTo>
                  <a:pt x="793724" y="826797"/>
                </a:lnTo>
                <a:lnTo>
                  <a:pt x="0" y="826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8"/>
          <p:cNvSpPr/>
          <p:nvPr/>
        </p:nvSpPr>
        <p:spPr>
          <a:xfrm>
            <a:off x="149860" y="3248025"/>
            <a:ext cx="1741170" cy="251396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8"/>
          <p:cNvSpPr/>
          <p:nvPr/>
        </p:nvSpPr>
        <p:spPr>
          <a:xfrm rot="240000">
            <a:off x="3736340" y="2737485"/>
            <a:ext cx="2054225" cy="210375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 descr="image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4530" y="2526665"/>
            <a:ext cx="1903095" cy="2803525"/>
          </a:xfrm>
          <a:prstGeom prst="rect">
            <a:avLst/>
          </a:prstGeom>
        </p:spPr>
      </p:pic>
      <p:pic>
        <p:nvPicPr>
          <p:cNvPr id="11" name="Picture 10" descr="image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6315" y="2165985"/>
            <a:ext cx="2092325" cy="2803525"/>
          </a:xfrm>
          <a:prstGeom prst="rect">
            <a:avLst/>
          </a:prstGeom>
        </p:spPr>
      </p:pic>
      <p:sp>
        <p:nvSpPr>
          <p:cNvPr id="12" name="Freeform 8"/>
          <p:cNvSpPr/>
          <p:nvPr/>
        </p:nvSpPr>
        <p:spPr>
          <a:xfrm rot="240000">
            <a:off x="8174990" y="2994660"/>
            <a:ext cx="1898650" cy="210375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Picture 22" descr="image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7330" y="2931160"/>
            <a:ext cx="1704340" cy="280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2" grpId="0" bldLvl="0" animBg="1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263640"/>
            <a:ext cx="12192000" cy="594360"/>
            <a:chOff x="0" y="0"/>
            <a:chExt cx="4816593" cy="375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5841"/>
            </a:xfrm>
            <a:custGeom>
              <a:avLst/>
              <a:gdLst/>
              <a:ahLst/>
              <a:cxnLst/>
              <a:rect l="l" t="t" r="r" b="b"/>
              <a:pathLst>
                <a:path w="4816592" h="375841">
                  <a:moveTo>
                    <a:pt x="0" y="0"/>
                  </a:moveTo>
                  <a:lnTo>
                    <a:pt x="4816592" y="0"/>
                  </a:lnTo>
                  <a:lnTo>
                    <a:pt x="4816592" y="375841"/>
                  </a:lnTo>
                  <a:lnTo>
                    <a:pt x="0" y="375841"/>
                  </a:lnTo>
                  <a:close/>
                </a:path>
              </a:pathLst>
            </a:custGeom>
            <a:solidFill>
              <a:srgbClr val="4F8A53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139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966373"/>
            <a:ext cx="2414016" cy="702259"/>
          </a:xfrm>
          <a:custGeom>
            <a:avLst/>
            <a:gdLst/>
            <a:ahLst/>
            <a:cxnLst/>
            <a:rect l="l" t="t" r="r" b="b"/>
            <a:pathLst>
              <a:path w="3621024" h="1053389">
                <a:moveTo>
                  <a:pt x="0" y="0"/>
                </a:moveTo>
                <a:lnTo>
                  <a:pt x="3621024" y="0"/>
                </a:lnTo>
                <a:lnTo>
                  <a:pt x="3621024" y="1053389"/>
                </a:lnTo>
                <a:lnTo>
                  <a:pt x="0" y="1053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696301" y="2195682"/>
            <a:ext cx="1891361" cy="550214"/>
          </a:xfrm>
          <a:custGeom>
            <a:avLst/>
            <a:gdLst/>
            <a:ahLst/>
            <a:cxnLst/>
            <a:rect l="l" t="t" r="r" b="b"/>
            <a:pathLst>
              <a:path w="2837042" h="825321">
                <a:moveTo>
                  <a:pt x="0" y="0"/>
                </a:moveTo>
                <a:lnTo>
                  <a:pt x="2837043" y="0"/>
                </a:lnTo>
                <a:lnTo>
                  <a:pt x="2837043" y="825321"/>
                </a:lnTo>
                <a:lnTo>
                  <a:pt x="0" y="825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06564" y="685801"/>
            <a:ext cx="2414016" cy="702259"/>
          </a:xfrm>
          <a:custGeom>
            <a:avLst/>
            <a:gdLst/>
            <a:ahLst/>
            <a:cxnLst/>
            <a:rect l="l" t="t" r="r" b="b"/>
            <a:pathLst>
              <a:path w="3621024" h="1053389">
                <a:moveTo>
                  <a:pt x="0" y="0"/>
                </a:moveTo>
                <a:lnTo>
                  <a:pt x="3621024" y="0"/>
                </a:lnTo>
                <a:lnTo>
                  <a:pt x="3621024" y="1053389"/>
                </a:lnTo>
                <a:lnTo>
                  <a:pt x="0" y="1053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717877" y="1950725"/>
            <a:ext cx="1684079" cy="489914"/>
          </a:xfrm>
          <a:custGeom>
            <a:avLst/>
            <a:gdLst/>
            <a:ahLst/>
            <a:cxnLst/>
            <a:rect l="l" t="t" r="r" b="b"/>
            <a:pathLst>
              <a:path w="2526118" h="734871">
                <a:moveTo>
                  <a:pt x="0" y="0"/>
                </a:moveTo>
                <a:lnTo>
                  <a:pt x="2526118" y="0"/>
                </a:lnTo>
                <a:lnTo>
                  <a:pt x="2526118" y="734871"/>
                </a:lnTo>
                <a:lnTo>
                  <a:pt x="0" y="734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62735" y="-812165"/>
            <a:ext cx="8815705" cy="276225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 defTabSz="609600">
              <a:lnSpc>
                <a:spcPts val="23635"/>
              </a:lnSpc>
            </a:pPr>
            <a:r>
              <a:rPr lang="en-US" sz="3600" b="1" spc="506" dirty="0">
                <a:solidFill>
                  <a:srgbClr val="EE4040"/>
                </a:solidFill>
                <a:latin typeface="Times New Roman" panose="02020603050405020304" pitchFamily="18" charset="0"/>
                <a:ea typeface="Sancreek"/>
                <a:cs typeface="Times New Roman" panose="02020603050405020304" pitchFamily="18" charset="0"/>
                <a:sym typeface="Sancreek"/>
              </a:rPr>
              <a:t>Trò chơi: Thi xem đội nào nhanh</a:t>
            </a:r>
          </a:p>
        </p:txBody>
      </p:sp>
      <p:sp>
        <p:nvSpPr>
          <p:cNvPr id="15" name="Freeform 15"/>
          <p:cNvSpPr/>
          <p:nvPr/>
        </p:nvSpPr>
        <p:spPr>
          <a:xfrm rot="-1194103">
            <a:off x="-297668" y="334254"/>
            <a:ext cx="3421004" cy="1235838"/>
          </a:xfrm>
          <a:custGeom>
            <a:avLst/>
            <a:gdLst/>
            <a:ahLst/>
            <a:cxnLst/>
            <a:rect l="l" t="t" r="r" b="b"/>
            <a:pathLst>
              <a:path w="5131506" h="1853757">
                <a:moveTo>
                  <a:pt x="0" y="0"/>
                </a:moveTo>
                <a:lnTo>
                  <a:pt x="5131506" y="0"/>
                </a:lnTo>
                <a:lnTo>
                  <a:pt x="5131506" y="1853757"/>
                </a:lnTo>
                <a:lnTo>
                  <a:pt x="0" y="1853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 rot="1189197">
            <a:off x="9115211" y="207651"/>
            <a:ext cx="3421004" cy="1235838"/>
          </a:xfrm>
          <a:custGeom>
            <a:avLst/>
            <a:gdLst/>
            <a:ahLst/>
            <a:cxnLst/>
            <a:rect l="l" t="t" r="r" b="b"/>
            <a:pathLst>
              <a:path w="5131506" h="1853757">
                <a:moveTo>
                  <a:pt x="0" y="0"/>
                </a:moveTo>
                <a:lnTo>
                  <a:pt x="5131507" y="0"/>
                </a:lnTo>
                <a:lnTo>
                  <a:pt x="5131507" y="1853756"/>
                </a:lnTo>
                <a:lnTo>
                  <a:pt x="0" y="1853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543984" y="3319059"/>
            <a:ext cx="1891361" cy="550214"/>
          </a:xfrm>
          <a:custGeom>
            <a:avLst/>
            <a:gdLst/>
            <a:ahLst/>
            <a:cxnLst/>
            <a:rect l="l" t="t" r="r" b="b"/>
            <a:pathLst>
              <a:path w="2837042" h="825321">
                <a:moveTo>
                  <a:pt x="0" y="0"/>
                </a:moveTo>
                <a:lnTo>
                  <a:pt x="2837042" y="0"/>
                </a:lnTo>
                <a:lnTo>
                  <a:pt x="2837042" y="825322"/>
                </a:lnTo>
                <a:lnTo>
                  <a:pt x="0" y="82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28234" y="1840493"/>
            <a:ext cx="529150" cy="551198"/>
          </a:xfrm>
          <a:custGeom>
            <a:avLst/>
            <a:gdLst/>
            <a:ahLst/>
            <a:cxnLst/>
            <a:rect l="l" t="t" r="r" b="b"/>
            <a:pathLst>
              <a:path w="793725" h="826797">
                <a:moveTo>
                  <a:pt x="0" y="0"/>
                </a:moveTo>
                <a:lnTo>
                  <a:pt x="793724" y="0"/>
                </a:lnTo>
                <a:lnTo>
                  <a:pt x="793724" y="826797"/>
                </a:lnTo>
                <a:lnTo>
                  <a:pt x="0" y="826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848998" y="1486512"/>
            <a:ext cx="529150" cy="551198"/>
          </a:xfrm>
          <a:custGeom>
            <a:avLst/>
            <a:gdLst/>
            <a:ahLst/>
            <a:cxnLst/>
            <a:rect l="l" t="t" r="r" b="b"/>
            <a:pathLst>
              <a:path w="793725" h="826797">
                <a:moveTo>
                  <a:pt x="0" y="0"/>
                </a:moveTo>
                <a:lnTo>
                  <a:pt x="793724" y="0"/>
                </a:lnTo>
                <a:lnTo>
                  <a:pt x="793724" y="826797"/>
                </a:lnTo>
                <a:lnTo>
                  <a:pt x="0" y="826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8"/>
          <p:cNvSpPr/>
          <p:nvPr/>
        </p:nvSpPr>
        <p:spPr>
          <a:xfrm>
            <a:off x="149860" y="3248025"/>
            <a:ext cx="1741170" cy="251396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8"/>
          <p:cNvSpPr/>
          <p:nvPr/>
        </p:nvSpPr>
        <p:spPr>
          <a:xfrm rot="240000">
            <a:off x="3736340" y="2737485"/>
            <a:ext cx="2054225" cy="210375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 descr="image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4530" y="2526665"/>
            <a:ext cx="1903095" cy="2803525"/>
          </a:xfrm>
          <a:prstGeom prst="rect">
            <a:avLst/>
          </a:prstGeom>
        </p:spPr>
      </p:pic>
      <p:pic>
        <p:nvPicPr>
          <p:cNvPr id="11" name="Picture 10" descr="image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6315" y="2165985"/>
            <a:ext cx="2092325" cy="2803525"/>
          </a:xfrm>
          <a:prstGeom prst="rect">
            <a:avLst/>
          </a:prstGeom>
        </p:spPr>
      </p:pic>
      <p:sp>
        <p:nvSpPr>
          <p:cNvPr id="12" name="Freeform 8"/>
          <p:cNvSpPr/>
          <p:nvPr/>
        </p:nvSpPr>
        <p:spPr>
          <a:xfrm rot="240000">
            <a:off x="8174990" y="2994660"/>
            <a:ext cx="1898650" cy="2103755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3" name="Picture 22" descr="image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7330" y="2931160"/>
            <a:ext cx="1704340" cy="2803525"/>
          </a:xfrm>
          <a:prstGeom prst="rect">
            <a:avLst/>
          </a:prstGeom>
        </p:spPr>
      </p:pic>
      <p:pic>
        <p:nvPicPr>
          <p:cNvPr id="13" name="Nhạc không lời vui nhộn dành cho bé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4179.401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2410" y="4538980"/>
            <a:ext cx="153924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2337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bldLvl="0" animBg="1"/>
      <p:bldP spid="22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88265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930525" y="2150110"/>
            <a:ext cx="6827520" cy="1878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Xin chào và hẹn gặp lại </a:t>
            </a:r>
          </a:p>
          <a:p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cô và các bạn</a:t>
            </a:r>
            <a:r>
              <a:rPr lang="en-US" alt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85</Words>
  <Application>Microsoft Office PowerPoint</Application>
  <PresentationFormat>Custom</PresentationFormat>
  <Paragraphs>14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xinh Minh</dc:creator>
  <cp:lastModifiedBy>a</cp:lastModifiedBy>
  <cp:revision>54</cp:revision>
  <dcterms:created xsi:type="dcterms:W3CDTF">2025-03-14T02:39:00Z</dcterms:created>
  <dcterms:modified xsi:type="dcterms:W3CDTF">2025-12-04T00:43:24Z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D13F9796BC0F49CEA4DFD53C1AFFB021_12</vt:lpwstr>
  </property>
  <property fmtid="{D5CDD505-2E9C-101B-9397-08002B2CF9AE}" pid="3" name="KSOProductBuildVer">
    <vt:lpwstr>1033-12.2.0.23155</vt:lpwstr>
  </property>
</Properties>
</file>