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7B787-862A-45D1-98C7-28BFD968A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2C631-0E58-4527-934C-6C93AD5C3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987AE-E2F6-4EFC-B723-BCDDC35D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FBAC6-0660-4525-8B27-6AEE7F28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CA718-8878-4279-BA6F-C900DA8C8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285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05A8-47F8-409A-B1B2-882C9B1A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D3DFA-7973-46D1-8FA6-55F0D2380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ADABB-0AE0-452B-9E52-B9E4C580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64299-2A29-449B-9740-320D3F17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66C00-2423-4436-8248-4E1272E1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9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0C395-AAEC-473B-811F-732E512964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4D2A2-25A0-43A5-985C-C503DB964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4E70C-D88D-4E54-AB05-B368FF60B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DE389-A7B9-4BBC-80BC-C96F3F35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9D36-6CFF-4611-B250-D2B4958A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480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1BA8-0C9D-48DD-8233-A972E995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8F111-9326-4834-BB18-E7DBEE31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40014-76D6-443D-9904-A4E5C6DF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F8E8B-BF91-4B54-89B6-57DEB3E7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42BBC-1400-43C6-84F4-3DC3EA461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0624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0BC7-14A7-4299-AF06-BC18CB6A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B4EFD-C43D-44A8-8024-8120698ED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15BDE-9E3A-414B-ACA2-9E8BF64D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48C94-15DF-44A9-A0F1-8138C0BE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B48AD-5EF5-4A19-BCD3-9F80ECF9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86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D90D-C24A-4349-95C1-BD427606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5FF89-CB89-4B25-9D4D-7A77893E1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417813-9FEB-4E58-B4F1-B9B7D302A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DC960-4DE7-4DA5-A58A-3EA4F497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20C3-ED43-412A-A427-264FAD91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7C2E9-87FD-4EA6-9AD2-341B8E56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69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ED66-55F4-42A5-B8E2-C97202697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3248E-8D9B-4EB7-9B00-1858D14BE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946976-5122-4F78-AC2B-13BD9362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16BF84-AED4-4E37-916F-F3A430DBE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D59BB-6C85-4619-86F9-EDA3349A7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9BE00-724D-46AC-9D6F-FEA64612E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A7AB9B-B940-4E75-B541-B4027CC3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DB59BD-0195-4A5F-8076-1585C0B08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062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B85A-376E-42F8-BB12-CCDF7252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22952C-D442-44BF-8237-813215377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892F8-E0D5-469E-9750-C399C16E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D7AA2-B84F-46FE-AF45-47E80045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194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79667-04B9-4B6F-BB3A-880BCA87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65EE0F-995D-4F42-BF83-E428A5F2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3C68-257C-4BEA-9CFF-2C7EADEE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5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6DDBD-F1C2-4D0F-9B5B-183713C3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42204-B319-47E9-B07D-BA4B1CDAC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1147C9-9135-46C7-8DC9-D203B663C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E164-D8C9-49E4-8A0F-6D7A1C0B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225B2-C642-43B2-946C-3B0517CE9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F48DA-F7FC-4A57-9E2C-64A1E73B6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9832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6AB56-1FAB-41F9-8764-6B0395EB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2F46B8-BEFE-4AFF-AE92-A5BF3020AB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C0BD2A-F2BA-4989-922C-BBAABB614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A0A34-4D12-4BA6-89BD-9E44E8D7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16F07-E62B-4946-9DE8-D41A10E5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E99B4-7EFA-4F0F-ADC6-12A33B52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444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F77CAE-B113-4187-BA30-376F8ADDA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F9028-E475-4ED9-BF85-4C8FCB951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9068D-1996-47DF-9BD4-75E69282C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48B00-0F2C-4215-BB10-C73F25EEE8E1}" type="datetimeFigureOut">
              <a:rPr lang="vi-VN" smtClean="0"/>
              <a:t>30/11/2025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5A3A9-579C-4E4A-9858-23308AC7A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FB4E1-44F1-46D5-A4CF-274AB629E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85FD0-5BEE-4CE7-9403-C16DF045A2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01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B910-B779-C231-D7A5-00783C4A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4" name="1126(1)">
            <a:hlinkClick r:id="" action="ppaction://media"/>
            <a:extLst>
              <a:ext uri="{FF2B5EF4-FFF2-40B4-BE49-F238E27FC236}">
                <a16:creationId xmlns:a16="http://schemas.microsoft.com/office/drawing/2014/main" id="{27E6520F-3865-4B4B-BB93-3880DAA3C9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315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452E-5014-36B2-9CEA-C52E8CE2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pic>
        <p:nvPicPr>
          <p:cNvPr id="4" name="NHẠC NỀN RAP IQ . TẢI VỀ MP3 (3)">
            <a:hlinkClick r:id="" action="ppaction://media"/>
            <a:extLst>
              <a:ext uri="{FF2B5EF4-FFF2-40B4-BE49-F238E27FC236}">
                <a16:creationId xmlns:a16="http://schemas.microsoft.com/office/drawing/2014/main" id="{5F3FC9C8-3789-EF61-925F-BD3B039F991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1228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22180-8516-94D8-26D4-4DFEC47BC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01"/>
          </a:p>
        </p:txBody>
      </p:sp>
      <p:graphicFrame>
        <p:nvGraphicFramePr>
          <p:cNvPr id="4" name="Content Placeholder 3">
            <a:hlinkClick r:id="" action="ppaction://ole?verb=0"/>
            <a:extLst>
              <a:ext uri="{FF2B5EF4-FFF2-40B4-BE49-F238E27FC236}">
                <a16:creationId xmlns:a16="http://schemas.microsoft.com/office/drawing/2014/main" id="{BF891851-6602-93BA-1A25-A0B3F2B1810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206843"/>
              </p:ext>
            </p:extLst>
          </p:nvPr>
        </p:nvGraphicFramePr>
        <p:xfrm>
          <a:off x="3175" y="-60325"/>
          <a:ext cx="12320588" cy="692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5148230" imgH="2895772" progId="PowerPoint.Show.12">
                  <p:embed/>
                </p:oleObj>
              </mc:Choice>
              <mc:Fallback>
                <p:oleObj name="Presentation" r:id="rId2" imgW="5148230" imgH="2895772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5" y="-60325"/>
                        <a:ext cx="12320588" cy="6929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503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0</Words>
  <Application>Microsoft Office PowerPoint</Application>
  <PresentationFormat>Widescreen</PresentationFormat>
  <Paragraphs>0</Paragraphs>
  <Slides>3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Microsoft 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18</cp:revision>
  <dcterms:created xsi:type="dcterms:W3CDTF">2024-11-16T03:31:46Z</dcterms:created>
  <dcterms:modified xsi:type="dcterms:W3CDTF">2025-11-30T02:46:37Z</dcterms:modified>
</cp:coreProperties>
</file>