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2" r:id="rId3"/>
    <p:sldId id="256" r:id="rId4"/>
    <p:sldId id="257" r:id="rId5"/>
    <p:sldId id="258" r:id="rId6"/>
    <p:sldId id="259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2096-16E2-41D9-A8E6-F123B3A0BD0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ADB30-4D07-446D-8EF2-39484689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78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2096-16E2-41D9-A8E6-F123B3A0BD0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ADB30-4D07-446D-8EF2-39484689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3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2096-16E2-41D9-A8E6-F123B3A0BD0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ADB30-4D07-446D-8EF2-39484689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28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F13F4F-6344-4556-9B18-7B85BC31BFBF}" type="slidenum">
              <a:rPr lang="en-US" altLang="en-US" b="1" smtClean="0">
                <a:latin typeface=".VnAvant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624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6AB419-0650-477A-80A9-7D9E3333E590}" type="slidenum">
              <a:rPr lang="en-US" altLang="en-US" b="1" smtClean="0">
                <a:latin typeface=".VnAvant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817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4810B2-527C-4EED-A24C-4DF0AB1B8322}" type="slidenum">
              <a:rPr lang="en-US" altLang="en-US" b="1" smtClean="0">
                <a:latin typeface=".VnAvant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039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88D3AB-1088-4551-997D-996F80C276C7}" type="slidenum">
              <a:rPr lang="en-US" altLang="en-US" b="1" smtClean="0">
                <a:latin typeface=".VnAvant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467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C61B00-8655-4482-B364-3A905C30927C}" type="slidenum">
              <a:rPr lang="en-US" altLang="en-US" b="1" smtClean="0">
                <a:latin typeface=".VnAvant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50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2D5FE5-53BD-44A9-AA6E-39DA25439B33}" type="slidenum">
              <a:rPr lang="en-US" altLang="en-US" b="1" smtClean="0">
                <a:latin typeface=".VnAvant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811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61E9BE-7B3D-447E-AC58-AAD5E8098106}" type="slidenum">
              <a:rPr lang="en-US" altLang="en-US" b="1" smtClean="0">
                <a:latin typeface=".VnAvant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9215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5A8BF5-403B-4A2C-B35E-755075462B80}" type="slidenum">
              <a:rPr lang="en-US" altLang="en-US" b="1" smtClean="0">
                <a:latin typeface=".VnAvant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939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2096-16E2-41D9-A8E6-F123B3A0BD0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ADB30-4D07-446D-8EF2-39484689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26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C76CED-30ED-4D9E-AFD0-87127E29E10F}" type="slidenum">
              <a:rPr lang="en-US" altLang="en-US" b="1" smtClean="0">
                <a:latin typeface=".VnAvant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906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9208BA-7D47-4700-A56F-990DFBA3BAF7}" type="slidenum">
              <a:rPr lang="en-US" altLang="en-US" b="1" smtClean="0">
                <a:latin typeface=".VnAvant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152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F2B0D6-0DE3-45DF-87C3-D99A9FDF9A11}" type="slidenum">
              <a:rPr lang="en-US" altLang="en-US" b="1" smtClean="0">
                <a:latin typeface=".VnAvant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9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2096-16E2-41D9-A8E6-F123B3A0BD0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ADB30-4D07-446D-8EF2-39484689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44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2096-16E2-41D9-A8E6-F123B3A0BD0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ADB30-4D07-446D-8EF2-39484689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21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2096-16E2-41D9-A8E6-F123B3A0BD0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ADB30-4D07-446D-8EF2-39484689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26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2096-16E2-41D9-A8E6-F123B3A0BD0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ADB30-4D07-446D-8EF2-39484689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0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2096-16E2-41D9-A8E6-F123B3A0BD0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ADB30-4D07-446D-8EF2-39484689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84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2096-16E2-41D9-A8E6-F123B3A0BD0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ADB30-4D07-446D-8EF2-39484689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83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2096-16E2-41D9-A8E6-F123B3A0BD0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ADB30-4D07-446D-8EF2-39484689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88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32096-16E2-41D9-A8E6-F123B3A0BD0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ADB30-4D07-446D-8EF2-39484689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2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Avant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FD8C92-0873-49AE-9392-6468521806A8}" type="slidenum">
              <a:rPr lang="en-US" altLang="en-US" b="1" smtClean="0">
                <a:latin typeface=".VnAvant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71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"/>
          <p:cNvSpPr>
            <a:spLocks noChangeArrowheads="1"/>
          </p:cNvSpPr>
          <p:nvPr/>
        </p:nvSpPr>
        <p:spPr bwMode="auto">
          <a:xfrm>
            <a:off x="1981200" y="3200400"/>
            <a:ext cx="83010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endParaRPr lang="vi-VN" altLang="en-US" sz="5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Thuý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alt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5- 6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endParaRPr lang="en-US" altLang="en-US" sz="2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075" name="WordArt 14"/>
          <p:cNvSpPr>
            <a:spLocks noChangeArrowheads="1" noChangeShapeType="1" noTextEdit="1"/>
          </p:cNvSpPr>
          <p:nvPr/>
        </p:nvSpPr>
        <p:spPr bwMode="auto">
          <a:xfrm>
            <a:off x="2500964" y="1970882"/>
            <a:ext cx="7085798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</a:p>
        </p:txBody>
      </p:sp>
    </p:spTree>
    <p:extLst>
      <p:ext uri="{BB962C8B-B14F-4D97-AF65-F5344CB8AC3E}">
        <p14:creationId xmlns:p14="http://schemas.microsoft.com/office/powerpoint/2010/main" val="3747890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0460141797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7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04595280230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176963"/>
          </a:xfrm>
        </p:spPr>
      </p:pic>
    </p:spTree>
    <p:extLst>
      <p:ext uri="{BB962C8B-B14F-4D97-AF65-F5344CB8AC3E}">
        <p14:creationId xmlns:p14="http://schemas.microsoft.com/office/powerpoint/2010/main" val="74986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04595517259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263176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04595571338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385595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04595628160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125047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38</Words>
  <Application>Microsoft Office PowerPoint</Application>
  <PresentationFormat>Widescreen</PresentationFormat>
  <Paragraphs>5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.VnAvant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2024-11-18T15:21:33Z</dcterms:created>
  <dcterms:modified xsi:type="dcterms:W3CDTF">2025-11-09T13:51:28Z</dcterms:modified>
</cp:coreProperties>
</file>