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FD28-7E96-4961-916E-6592E5462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5E412-255C-4418-9AC1-D86F376BB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D8306-7D5B-4546-86E2-109B277D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78139-B1AB-4179-B7D4-F54D28D8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97FB6-2780-4B04-9E4A-3D0CBD81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7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9442-7B0F-4E24-A7E9-BB9EE7C6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51784-7F78-4A40-9D21-10BFCE7EF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DFE32-4E89-4EA1-BCBC-DF53108B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4C84C-841C-413E-BC7A-7E0586B3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05052-EB0D-42C1-A040-B0B3C4C5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7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53B61C-E5B8-4C81-9BC8-1DFF37B49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8B452-CFCD-48DF-8381-5E928D487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B1D35-1851-454B-AFB7-A60930A2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8E6E7-2BA3-430A-A306-C5E81B48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DC263-4532-4C9F-AF2F-4AD27DE9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4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832D-C651-4088-948C-09001547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CBCB4-1CAB-4AD0-9387-C02CCE203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E39BB-3690-4D66-9B20-FAC00582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440F-E22A-4C1C-919C-25A363CF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46B9-E6FA-4DAC-B17C-EE930245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9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DDA0-A1E4-4B5D-BA98-BC4E8590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CC0-1DEA-4F81-B3E6-838C7498F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DFED3-85B8-4403-87A0-7A22B3A0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D84F6-1D2C-415D-88FF-C7255FF0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4A940-E5B6-4C42-9D3F-C279B637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4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E0B0-8E4B-4676-ACF7-036C067C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A09E-729E-42B1-951D-1E27094C9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A9FFE-DF44-48D6-97AB-465402E0D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BF1FF-38CB-410C-88AE-82836E1E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5481F-BB07-4BDE-B04A-926C0EC0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918B0-43E1-485F-AD63-7434DB0B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8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84AB-72AD-46C2-B7C4-B7EF929C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03201-BD9E-4762-8822-1EA36D608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3C011-9FC9-4FB5-BBAC-C6C1DC01D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2B6424-9686-4ABC-950E-A04D92793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60A70-D09A-4AFE-A68F-397ACADBF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097F7-E236-408D-A13B-D5722C57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26BE2-4A00-44CD-B491-05365EF5A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E4ED56-3724-4C08-BC52-5E3143BB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11B9-88D9-42F7-979A-D60976BF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03068-0C52-448B-85C1-65C4C571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84B87-EB8D-4DB5-AD06-DC23EF3A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1C528-7EE1-41DC-AE0D-6472CB8F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8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9AE39-D800-4BBA-AFF2-F54897A1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97FB4-5F43-42ED-B9E1-9FCAA9938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95722-AA1A-43EB-A14F-43CDCF93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6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DC37-EB7F-4531-BAEE-6C4E63B7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01D01-EE7D-4366-827C-173EB66C9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31439-3612-4B6A-B4D3-AB8BFEC77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70FFF-714B-4F81-8FF7-FBD79557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26874-DA8A-48CB-96B4-5CD076C1A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12673-C603-4EF9-A923-55E0CB4C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3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0AF6-090E-44B5-8695-3815853F7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F2450C-860A-4480-A331-40023ECEA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5735D-AB08-4FE1-8DE3-DCCD05BF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7A403-4657-4395-9310-E7C4D5A0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91F69-0A9D-49D2-B0E4-4D6A3A22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EC217-B5D0-4D37-B87A-66079327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F92BB-1C25-434B-8254-5A972760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51BA6-44C1-4FD1-97E8-5B8989622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505FD-74ED-4A9A-9D09-956AC704A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FB1D4-AABA-4A29-9546-EB12B48E3A59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76D56-F73E-4F61-A6B3-B9E7C3F1F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D1041-43F1-4B3B-8E5E-9849A2AC9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77041-CF1B-4259-A467-93DD8E24F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6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719DD5-20E5-4F5D-BB75-1B8079DD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A0BD1-596B-43BD-A4A2-FF4EC242274A}"/>
              </a:ext>
            </a:extLst>
          </p:cNvPr>
          <p:cNvSpPr txBox="1"/>
          <p:nvPr/>
        </p:nvSpPr>
        <p:spPr>
          <a:xfrm>
            <a:off x="1200150" y="1428750"/>
            <a:ext cx="9658350" cy="250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</a:t>
            </a:r>
          </a:p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20-25P</a:t>
            </a:r>
          </a:p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6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43BBC-079A-46CF-810A-A9E420003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au_yeu_ba_karaoke_nhac_thieu_nhi_ba_oi_ba_karaoke_1756486">
            <a:hlinkClick r:id="" action="ppaction://media"/>
            <a:extLst>
              <a:ext uri="{FF2B5EF4-FFF2-40B4-BE49-F238E27FC236}">
                <a16:creationId xmlns:a16="http://schemas.microsoft.com/office/drawing/2014/main" id="{4FB6F3A0-6A77-4F20-B295-21910BBA7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1412" y="2009775"/>
            <a:ext cx="2289175" cy="2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37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 đình bé">
            <a:hlinkClick r:id="" action="ppaction://media"/>
            <a:extLst>
              <a:ext uri="{FF2B5EF4-FFF2-40B4-BE49-F238E27FC236}">
                <a16:creationId xmlns:a16="http://schemas.microsoft.com/office/drawing/2014/main" id="{DE71DFCF-D301-4476-9C7D-F8F15BE4A9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752"/>
            <a:ext cx="12177410" cy="684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76F5A492-DDF4-46EA-BA05-30B2DA63A4F9}"/>
              </a:ext>
            </a:extLst>
          </p:cNvPr>
          <p:cNvSpPr/>
          <p:nvPr/>
        </p:nvSpPr>
        <p:spPr>
          <a:xfrm>
            <a:off x="476251" y="5610225"/>
            <a:ext cx="1123950" cy="105727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2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418DE-1AFF-43B3-8A80-AE1788874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96"/>
            <a:ext cx="12186614" cy="68245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48055D-35C1-40EE-98FB-D8B147FDD8DD}"/>
              </a:ext>
            </a:extLst>
          </p:cNvPr>
          <p:cNvSpPr txBox="1"/>
          <p:nvPr/>
        </p:nvSpPr>
        <p:spPr>
          <a:xfrm>
            <a:off x="2524125" y="1647825"/>
            <a:ext cx="7524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*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Đàm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thoại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sau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quan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sát</a:t>
            </a:r>
            <a:endParaRPr lang="en-US" sz="32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231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903A-78EE-4DA2-8154-58C432C5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78F88B-0304-4D69-A27F-1EA30AC03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3" y="0"/>
            <a:ext cx="12180167" cy="68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4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EF08-7706-4D6E-9C5B-A1531E17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ám Phá Ngay Top 10 Studio Chụp Ảnh Gia Đình Đẹp Ở TPHCM">
            <a:extLst>
              <a:ext uri="{FF2B5EF4-FFF2-40B4-BE49-F238E27FC236}">
                <a16:creationId xmlns:a16="http://schemas.microsoft.com/office/drawing/2014/main" id="{DD9108A9-9208-4BFC-90B0-1775788E72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"/>
            <a:ext cx="12191999" cy="68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5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418DE-1AFF-43B3-8A80-AE1788874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96"/>
            <a:ext cx="12186614" cy="68245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D4C2E-5BB0-424D-B295-1FF078F8688D}"/>
              </a:ext>
            </a:extLst>
          </p:cNvPr>
          <p:cNvSpPr txBox="1"/>
          <p:nvPr/>
        </p:nvSpPr>
        <p:spPr>
          <a:xfrm>
            <a:off x="2733675" y="1495425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* Trò chơi: Về đúng nhà</a:t>
            </a:r>
          </a:p>
        </p:txBody>
      </p:sp>
    </p:spTree>
    <p:extLst>
      <p:ext uri="{BB962C8B-B14F-4D97-AF65-F5344CB8AC3E}">
        <p14:creationId xmlns:p14="http://schemas.microsoft.com/office/powerpoint/2010/main" val="243094887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41</Words>
  <Application>Microsoft Office PowerPoint</Application>
  <PresentationFormat>Widescreen</PresentationFormat>
  <Paragraphs>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Admin123</dc:creator>
  <cp:lastModifiedBy>Admin123</cp:lastModifiedBy>
  <cp:revision>9</cp:revision>
  <dcterms:created xsi:type="dcterms:W3CDTF">2025-10-14T22:42:12Z</dcterms:created>
  <dcterms:modified xsi:type="dcterms:W3CDTF">2025-11-25T13:46:44Z</dcterms:modified>
</cp:coreProperties>
</file>