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946C5E-BC41-2CD8-0C50-2F77DE8F755B}" name="Admin" initials="A" userId="Admi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8B907DC-8562-8123-9D5E-F9F02807E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4026EC6-DA29-B089-D8F4-E09EE7759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7D411F8-BD59-95B7-11C0-8687C121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3DB950F-BACB-B06B-6D82-A871A74D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548A14F-46E0-A254-EDDC-0C9AF301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C5016ED-412B-1622-B015-9D28F5BE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5837C3D-6FD3-A8BC-826C-8713CBF91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E333062-87AD-9E21-3614-16B55B5BD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20885CF-6DEA-789F-D4FB-80D62A7C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77CE660-7B68-0141-7161-0AC0A2F2D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2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107D2426-4438-DF70-5706-0CDCACBDD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B7F89A0-D495-9003-957D-A14F0CAC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E19121C-4FD8-3E82-B423-04A8280BE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77B6C8B-A9A3-CF9B-A52D-2A843365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AFE9D6F-78A8-3221-C6E9-F760077D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D4D713A-F95E-DA9A-D4AF-8B606442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3197890-FA91-0844-2D5D-2D3AFFD42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C8B9F31-0ABE-B734-275E-5607058BE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EC255AB-22FB-D675-AE1E-B9652A33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3194F06-C1CA-89F0-7255-B4911492F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5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D2AC3F3-D9D5-A43C-5249-6179E65C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FDED48A-48D4-C911-B2F4-52DFB1515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78CD98A-3300-7562-C0CF-CEB54EFE1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C39526C-C2FA-ED92-C4A9-33D863AA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A900553-11AA-06F8-06EB-F8152253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3A0F586-3072-5DE5-233B-5F61D9230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52B3F36-AA77-39D3-3B83-5391D6456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D0B0E33C-0897-E75C-4E6F-99C515DF9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42B5A4F-E170-627D-676A-4CC46342F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4DEFB7C-D5B6-0C88-DABC-4CB812DE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B3F83BD-043F-2793-411E-231EC989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4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27B32C-AEE9-14E2-D450-546CEFE0A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DFF78D7-A238-BCAF-59CF-999649A62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AC8F54B-0856-F0FB-E322-9234EA0F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46DE2BA1-8DC9-2E61-D095-A80F03551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C6D60D11-D5E9-9803-1818-AA83C4DAE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DA345F64-6E7D-779C-EC70-EEC93B6B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0B7EAF33-5768-4C46-11F9-1BD887709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1CEB327F-708A-7752-4833-2C763162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94BF951-2D9B-951D-1D20-E21D7392B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5733B1AC-D176-4134-4055-08D656AFA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9437DD0-6163-591D-2FB2-B133D222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ABFCD8F3-7418-F6B5-0E9B-884D60C5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0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17425B4C-C2CB-40DC-73B4-C78B0179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2704CF23-0716-D22D-0272-06224DF4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4B0A6221-1491-9552-ECA6-2CFB311A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0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A1630D7-819B-DF76-7ED4-AD409DCAC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0C7167C-F019-84CD-2FD5-3D234A557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75E007AF-80FF-C52E-D180-0492CDE1F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1B07F4A-5495-5A21-10E2-F0DFA55E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4E3EB0A-4D14-A6AC-7804-9E7DB191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A2827C0-87FA-CF2B-CB25-3B645E02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9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0F245A3-B3C2-A1CE-4C3F-7AC480F64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D3958927-322D-6DB7-FC87-B9A18C2A2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AFB6DD1-2C63-CC11-79FC-3EE1072FE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FE4CB0A0-02EB-6079-E5CA-C1FB36D77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A50A5DB6-CC69-908B-7EBD-38A12D56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842A3C0-7E0A-DCF9-A56D-7EABCED1C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5F9AD8E0-AE64-B380-E61C-26CE1D3A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EDD63BA-83B3-6B3A-995D-1EDA274E2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6BFB1C4-A2B8-FA15-B626-80EEEB992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F338C4-EFA6-46DC-8C73-FAEEE02399E5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D9714E7-7D1F-75CC-C92D-5D58EEA61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F09DA36-B0A3-6984-E9D7-8FE5280E6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EDADC-24DB-43F0-8685-CAF75C549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fif"/><Relationship Id="rId4" Type="http://schemas.openxmlformats.org/officeDocument/2006/relationships/image" Target="../media/image5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f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0AC4142-8BC5-195A-3E66-2D447C9BB3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0B8283E-64B8-5AAF-A817-B399A09CF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6294266F-4DF3-F9A7-23CE-62479BCAE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F608166-BA5E-B412-A3EF-88905063F090}"/>
              </a:ext>
            </a:extLst>
          </p:cNvPr>
          <p:cNvSpPr txBox="1"/>
          <p:nvPr/>
        </p:nvSpPr>
        <p:spPr>
          <a:xfrm>
            <a:off x="4218039" y="1866604"/>
            <a:ext cx="59362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SỐ 1 XUÂN HÒA</a:t>
            </a:r>
          </a:p>
          <a:p>
            <a:endParaRPr lang="en-US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421E27A-B24A-09CD-EA39-D0BBC54A73CB}"/>
              </a:ext>
            </a:extLst>
          </p:cNvPr>
          <p:cNvSpPr txBox="1"/>
          <p:nvPr/>
        </p:nvSpPr>
        <p:spPr>
          <a:xfrm>
            <a:off x="3716594" y="3629871"/>
            <a:ext cx="54743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24- 36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Nguyễn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Hậu</a:t>
            </a:r>
          </a:p>
        </p:txBody>
      </p:sp>
    </p:spTree>
    <p:extLst>
      <p:ext uri="{BB962C8B-B14F-4D97-AF65-F5344CB8AC3E}">
        <p14:creationId xmlns:p14="http://schemas.microsoft.com/office/powerpoint/2010/main" val="285903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3F337-D574-5828-7157-0FF4C1652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AAF3AA0-F300-FEDC-10E7-9BFC5E37E1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F8B4F75-CD96-1CB8-A33C-7082F0DA39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4574B5A7-54BD-2D66-A94B-102589BAF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Hình ảnh 5" descr="Ảnh có chứa văn bản, con chim, bức vẽ, phim hoạt hình">
            <a:extLst>
              <a:ext uri="{FF2B5EF4-FFF2-40B4-BE49-F238E27FC236}">
                <a16:creationId xmlns:a16="http://schemas.microsoft.com/office/drawing/2014/main" id="{89F6B261-AFF9-63B9-EFEE-36AA843BC0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Hình ảnh 6" descr="Ảnh có chứa trang phục, Mặt người, người, cười">
            <a:extLst>
              <a:ext uri="{FF2B5EF4-FFF2-40B4-BE49-F238E27FC236}">
                <a16:creationId xmlns:a16="http://schemas.microsoft.com/office/drawing/2014/main" id="{ABAE6B47-8DAD-F426-CB2A-658B78763E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5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0F5F3-98B8-AA57-2011-0CB191D19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58B6E84-3A83-FD76-7711-E554DEE23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E0BD00B8-3EEF-CA30-3F57-53ED1C7EAF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10C741C3-BD27-3224-5A92-5CCA3C5B1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Hình ảnh 11" descr="Ảnh có chứa Tác phẩm nghệ thuật của trẻ con, bức vẽ, phim hoạt hình, hình vẽ">
            <a:extLst>
              <a:ext uri="{FF2B5EF4-FFF2-40B4-BE49-F238E27FC236}">
                <a16:creationId xmlns:a16="http://schemas.microsoft.com/office/drawing/2014/main" id="{96AF6317-F500-46A2-02B8-E7AC19814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Hình ảnh 5" descr="Ảnh có chứa văn bản, Phim hoạt hình, Hoạt hình, hình mẫu&#10;&#10;Nội dung do AI tạo ra có thể không chính xác.">
            <a:extLst>
              <a:ext uri="{FF2B5EF4-FFF2-40B4-BE49-F238E27FC236}">
                <a16:creationId xmlns:a16="http://schemas.microsoft.com/office/drawing/2014/main" id="{B43CF0FB-69F7-E62A-7B85-4A05D955E5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12" y="2505075"/>
            <a:ext cx="2466975" cy="1847850"/>
          </a:xfrm>
          <a:prstGeom prst="rect">
            <a:avLst/>
          </a:prstGeom>
        </p:spPr>
      </p:pic>
      <p:pic>
        <p:nvPicPr>
          <p:cNvPr id="8" name="Hình ảnh 7" descr="Ảnh có chứa phim hoạt hình, Hoạt hình, Phim hoạt hình, đồ đạc">
            <a:extLst>
              <a:ext uri="{FF2B5EF4-FFF2-40B4-BE49-F238E27FC236}">
                <a16:creationId xmlns:a16="http://schemas.microsoft.com/office/drawing/2014/main" id="{BF6B4A7B-BA80-0ADA-069E-3C5A9F72B1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46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97E6C-941B-452D-952E-09413C1CD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051030E-0560-3EFD-E65E-06DD93EF7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18C9D89-6C0F-355D-45A7-C03D5CF52F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C4A577E0-51E2-40AD-2E1A-176F16BF96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Hình ảnh 5" descr="Ảnh có chứa phim hoạt hình, Phim hoạt hình, Hoạt hình, ảnh chụp màn hình">
            <a:extLst>
              <a:ext uri="{FF2B5EF4-FFF2-40B4-BE49-F238E27FC236}">
                <a16:creationId xmlns:a16="http://schemas.microsoft.com/office/drawing/2014/main" id="{AA8A136B-887F-F4BF-9082-49663A9448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Hình ảnh 6" descr="Ảnh có chứa Tác phẩm nghệ thuật của trẻ con, hình vẽ, minh họa, trang phục&#10;&#10;Nội dung do AI tạo ra có thể không chính xác.">
            <a:extLst>
              <a:ext uri="{FF2B5EF4-FFF2-40B4-BE49-F238E27FC236}">
                <a16:creationId xmlns:a16="http://schemas.microsoft.com/office/drawing/2014/main" id="{98E37252-FA5E-F3A1-6CF8-89DEB647E3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2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1992F-88D7-B285-0EFC-14762D666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3D1DC48-755B-D3A2-A030-34FCCF6AC6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Đ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0D17DAE5-E596-CE4A-D27B-E43C530C8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bầu trời, cầu vồng, ảnh chụp màn hình&#10;&#10;Nội dung do AI tạo ra có thể không chính xác.">
            <a:extLst>
              <a:ext uri="{FF2B5EF4-FFF2-40B4-BE49-F238E27FC236}">
                <a16:creationId xmlns:a16="http://schemas.microsoft.com/office/drawing/2014/main" id="{8421BE48-DDCB-A808-53FE-84F667C19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7BA7813-BEAB-EA85-A1FD-E23BC8F85C7F}"/>
              </a:ext>
            </a:extLst>
          </p:cNvPr>
          <p:cNvSpPr txBox="1"/>
          <p:nvPr/>
        </p:nvSpPr>
        <p:spPr>
          <a:xfrm>
            <a:off x="5220929" y="14600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2" name="Hình chữ nhật: Góc Tròn 11">
            <a:extLst>
              <a:ext uri="{FF2B5EF4-FFF2-40B4-BE49-F238E27FC236}">
                <a16:creationId xmlns:a16="http://schemas.microsoft.com/office/drawing/2014/main" id="{48D83C8C-A1A7-4AAD-B51D-33BE702DF5FD}"/>
              </a:ext>
            </a:extLst>
          </p:cNvPr>
          <p:cNvSpPr/>
          <p:nvPr/>
        </p:nvSpPr>
        <p:spPr>
          <a:xfrm>
            <a:off x="4861560" y="1460090"/>
            <a:ext cx="3139440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650525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49</Words>
  <Application>Microsoft Office PowerPoint</Application>
  <PresentationFormat>Màn hình rộng</PresentationFormat>
  <Paragraphs>8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2025-09-25T14:17:36Z</dcterms:created>
  <dcterms:modified xsi:type="dcterms:W3CDTF">2025-11-11T13:51:16Z</dcterms:modified>
</cp:coreProperties>
</file>