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6"/>
  </p:notesMasterIdLst>
  <p:sldIdLst>
    <p:sldId id="268" r:id="rId2"/>
    <p:sldId id="256" r:id="rId3"/>
    <p:sldId id="261" r:id="rId4"/>
    <p:sldId id="267" r:id="rId5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33" d="100"/>
          <a:sy n="33" d="100"/>
        </p:scale>
        <p:origin x="105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100176-243A-4884-A52D-93507BC46E57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85C21F-AAB6-4FD1-92B7-6A92C265A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995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85C21F-AAB6-4FD1-92B7-6A92C265A5E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197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microsoft.com/office/2007/relationships/hdphoto" Target="../media/hdphoto1.wdp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microsoft.com/office/2007/relationships/hdphoto" Target="../media/hdphoto1.wdp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6E563B0-D569-82DB-264D-EE774A3EED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0"/>
            <a:ext cx="18443614" cy="1022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0805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852863" y="1028700"/>
            <a:ext cx="14582274" cy="8229600"/>
          </a:xfrm>
          <a:prstGeom prst="rect">
            <a:avLst/>
          </a:prstGeom>
        </p:spPr>
      </p:pic>
      <p:pic>
        <p:nvPicPr>
          <p:cNvPr id="4" name="Picture 4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5926" end="7787"/>
                </p14:media>
              </p:ext>
            </p:extLst>
          </p:nvPr>
        </p:nvPicPr>
        <p:blipFill>
          <a:blip r:embed="rId6"/>
          <a:srcRect/>
          <a:stretch>
            <a:fillRect/>
          </a:stretch>
        </p:blipFill>
        <p:spPr>
          <a:xfrm>
            <a:off x="0" y="0"/>
            <a:ext cx="18288000" cy="10320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852863" y="1028700"/>
            <a:ext cx="14582274" cy="8229600"/>
          </a:xfrm>
          <a:prstGeom prst="rect">
            <a:avLst/>
          </a:prstGeom>
        </p:spPr>
      </p:pic>
      <p:pic>
        <p:nvPicPr>
          <p:cNvPr id="4" name="Picture 4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7392" end="3847"/>
                </p14:media>
              </p:ext>
            </p:extLst>
          </p:nvPr>
        </p:nvPicPr>
        <p:blipFill>
          <a:blip r:embed="rId5"/>
          <a:srcRect/>
          <a:stretch>
            <a:fillRect/>
          </a:stretch>
        </p:blipFill>
        <p:spPr>
          <a:xfrm>
            <a:off x="0" y="0"/>
            <a:ext cx="18288000" cy="10320950"/>
          </a:xfrm>
          <a:prstGeom prst="rect">
            <a:avLst/>
          </a:prstGeom>
        </p:spPr>
      </p:pic>
      <p:pic>
        <p:nvPicPr>
          <p:cNvPr id="2" name="Picture 1" descr="A green ball on a wood floor&#10;&#10;AI-generated content may be incorrect.">
            <a:extLst>
              <a:ext uri="{FF2B5EF4-FFF2-40B4-BE49-F238E27FC236}">
                <a16:creationId xmlns:a16="http://schemas.microsoft.com/office/drawing/2014/main" id="{C601FEB6-0048-18C9-0DFC-72F37AD97F5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9896" r="90000">
                        <a14:foregroundMark x1="9531" y1="45195" x2="9896" y2="51094"/>
                        <a14:foregroundMark x1="9896" y1="51094" x2="12292" y2="56172"/>
                        <a14:foregroundMark x1="12292" y1="56172" x2="13958" y2="57773"/>
                        <a14:backgroundMark x1="14948" y1="75195" x2="65781" y2="80742"/>
                        <a14:backgroundMark x1="65781" y1="80742" x2="66302" y2="80352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762" y="-5905500"/>
            <a:ext cx="6139113" cy="8185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7562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6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5.55556E-7 4.5679E-6 L -0.1316 0.92808 " pathEditMode="relative" rAng="0" ptsTypes="AA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80" y="464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9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852863" y="1028700"/>
            <a:ext cx="14582274" cy="8229600"/>
          </a:xfrm>
          <a:prstGeom prst="rect">
            <a:avLst/>
          </a:prstGeom>
        </p:spPr>
      </p:pic>
      <p:pic>
        <p:nvPicPr>
          <p:cNvPr id="4" name="Picture 4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7392" end="3847"/>
                </p14:media>
              </p:ext>
            </p:extLst>
          </p:nvPr>
        </p:nvPicPr>
        <p:blipFill>
          <a:blip r:embed="rId5"/>
          <a:srcRect/>
          <a:stretch>
            <a:fillRect/>
          </a:stretch>
        </p:blipFill>
        <p:spPr>
          <a:xfrm>
            <a:off x="0" y="0"/>
            <a:ext cx="18288000" cy="10320950"/>
          </a:xfrm>
          <a:prstGeom prst="rect">
            <a:avLst/>
          </a:prstGeom>
        </p:spPr>
      </p:pic>
      <p:pic>
        <p:nvPicPr>
          <p:cNvPr id="2" name="Picture 1" descr="A green ball on a wood floor&#10;&#10;AI-generated content may be incorrect.">
            <a:extLst>
              <a:ext uri="{FF2B5EF4-FFF2-40B4-BE49-F238E27FC236}">
                <a16:creationId xmlns:a16="http://schemas.microsoft.com/office/drawing/2014/main" id="{C601FEB6-0048-18C9-0DFC-72F37AD97F5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9896" r="90000">
                        <a14:foregroundMark x1="9531" y1="45195" x2="9896" y2="51094"/>
                        <a14:foregroundMark x1="9896" y1="51094" x2="12292" y2="56172"/>
                        <a14:foregroundMark x1="12292" y1="56172" x2="13958" y2="57773"/>
                        <a14:backgroundMark x1="14948" y1="75195" x2="65781" y2="80742"/>
                        <a14:backgroundMark x1="65781" y1="80742" x2="66302" y2="80352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2899" y="3771900"/>
            <a:ext cx="6139113" cy="8185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0569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52778E-6 3.82716E-6 L 0.5822 0.01697 " pathEditMode="relative" rAng="0" ptsTypes="AA">
                                      <p:cBhvr>
                                        <p:cTn id="13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06" y="8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14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1172</TotalTime>
  <Words>1</Words>
  <Application>Microsoft Office PowerPoint</Application>
  <PresentationFormat>Custom</PresentationFormat>
  <Paragraphs>1</Paragraphs>
  <Slides>4</Slides>
  <Notes>1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Aptos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HAILAN</dc:creator>
  <cp:lastModifiedBy>bangnguyenthi457@gmail.com</cp:lastModifiedBy>
  <cp:revision>4</cp:revision>
  <dcterms:created xsi:type="dcterms:W3CDTF">2006-08-16T00:00:00Z</dcterms:created>
  <dcterms:modified xsi:type="dcterms:W3CDTF">2025-10-14T10:34:05Z</dcterms:modified>
  <dc:identifier>DAG1p54wCkc</dc:identifier>
</cp:coreProperties>
</file>