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69" r:id="rId4"/>
    <p:sldId id="271" r:id="rId5"/>
    <p:sldId id="266" r:id="rId6"/>
    <p:sldId id="270" r:id="rId7"/>
    <p:sldId id="289" r:id="rId8"/>
    <p:sldId id="272" r:id="rId9"/>
    <p:sldId id="292" r:id="rId10"/>
    <p:sldId id="293" r:id="rId11"/>
    <p:sldId id="294" r:id="rId12"/>
    <p:sldId id="295" r:id="rId13"/>
    <p:sldId id="296" r:id="rId14"/>
    <p:sldId id="276" r:id="rId15"/>
    <p:sldId id="277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94600" autoAdjust="0"/>
  </p:normalViewPr>
  <p:slideViewPr>
    <p:cSldViewPr>
      <p:cViewPr varScale="1">
        <p:scale>
          <a:sx n="80" d="100"/>
          <a:sy n="80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59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91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1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8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2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6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8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4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16CB-BD06-43AF-A4EA-6CE45CE732D5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EBCED3-4225-4618-BFDB-87AF67003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9"/>
            <a:ext cx="9144000" cy="6830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356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714356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FBE734-41C2-4D1A-9FAE-A69001CD22A8}"/>
              </a:ext>
            </a:extLst>
          </p:cNvPr>
          <p:cNvSpPr/>
          <p:nvPr/>
        </p:nvSpPr>
        <p:spPr>
          <a:xfrm>
            <a:off x="755576" y="3244334"/>
            <a:ext cx="5550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kern="10" dirty="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.VnTime" panose="020B7200000000000000" pitchFamily="34" charset="0"/>
              </a:rPr>
              <a:t>Tác </a:t>
            </a:r>
            <a:r>
              <a:rPr lang="pt-BR" b="1" i="1" kern="10" dirty="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.VnTime" panose="020B7200000000000000" pitchFamily="34" charset="0"/>
              </a:rPr>
              <a:t>¶ : §oµn ThÞ Lam LuyÕn ¶ : §</a:t>
            </a:r>
            <a:r>
              <a:rPr lang="vi-VN" b="1" i="1" kern="10" dirty="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.VnTime" panose="020B7200000000000000" pitchFamily="34" charset="0"/>
              </a:rPr>
              <a:t>của </a:t>
            </a:r>
            <a:r>
              <a:rPr lang="pt-BR" b="1" i="1" kern="10" dirty="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.VnTime" panose="020B7200000000000000" pitchFamily="34" charset="0"/>
              </a:rPr>
              <a:t>µn ThÞ Lam LuyÕn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4715C-E80A-4E97-B140-C2B187EB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28092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02074-1022-4326-9F21-76758B15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8064896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3B175-A97B-4487-804D-F332DE2D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3" y="404664"/>
            <a:ext cx="8064896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9FDEF-14EC-4148-8667-72B3D988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352928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4880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3429000"/>
            <a:ext cx="4880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_minh_rat_vui_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2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838200"/>
            <a:ext cx="9144000" cy="73914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76200" y="0"/>
            <a:ext cx="9144000" cy="685800"/>
            <a:chOff x="0" y="-96"/>
            <a:chExt cx="5760" cy="432"/>
          </a:xfrm>
        </p:grpSpPr>
        <p:pic>
          <p:nvPicPr>
            <p:cNvPr id="5" name="Picture 10" descr="notnh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-96"/>
              <a:ext cx="29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notnh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6"/>
              <a:ext cx="32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Cả Nhà Thương Nhau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72400" y="5501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679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991600" cy="3222104"/>
          </a:xfrm>
        </p:spPr>
        <p:txBody>
          <a:bodyPr/>
          <a:lstStyle/>
          <a:p>
            <a:pPr eaLnBrk="1" hangingPunct="1"/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b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315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4880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28612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          Thưởng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830" y="609600"/>
            <a:ext cx="360041" cy="132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787507"/>
            <a:ext cx="439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     Bài thơ </a:t>
            </a:r>
            <a:endParaRPr lang="en-US" sz="44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47" y="2362200"/>
            <a:ext cx="849540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YÊU NHÀ 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411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Luyến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877BE-CF61-4C6A-8431-0F49E881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930400"/>
            <a:ext cx="8391557" cy="4110963"/>
          </a:xfrm>
        </p:spPr>
        <p:txBody>
          <a:bodyPr/>
          <a:lstStyle/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73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22860"/>
            <a:ext cx="24384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663328"/>
            <a:ext cx="3000364" cy="908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6875"/>
            <a:ext cx="1231718" cy="49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00504"/>
            <a:ext cx="1752600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1934" y="5572140"/>
            <a:ext cx="38576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lo</a:t>
            </a: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4929198"/>
            <a:ext cx="4600572" cy="1296352"/>
          </a:xfrm>
          <a:prstGeom prst="rect">
            <a:avLst/>
          </a:prstGeom>
        </p:spPr>
      </p:pic>
      <p:pic>
        <p:nvPicPr>
          <p:cNvPr id="10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6444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̉n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68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5918" y="5934670"/>
            <a:ext cx="649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5572140"/>
            <a:ext cx="4429156" cy="129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7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8" y="1796845"/>
            <a:ext cx="2362198" cy="35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5" y="3992819"/>
            <a:ext cx="212407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08" y="3429000"/>
            <a:ext cx="1295400" cy="1574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6143644"/>
            <a:ext cx="43577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82584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072206"/>
            <a:ext cx="450572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842" y="2590629"/>
            <a:ext cx="509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359690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      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A194C-4B56-4B35-9AF1-FB63168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764704"/>
            <a:ext cx="7632848" cy="5616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1156</TotalTime>
  <Words>164</Words>
  <Application>Microsoft Office PowerPoint</Application>
  <PresentationFormat>On-screen Show (4:3)</PresentationFormat>
  <Paragraphs>32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.VnTime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Xin chân thành cảm ơn               Chúc các bé chăm ngoan 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</cp:revision>
  <dcterms:created xsi:type="dcterms:W3CDTF">2019-10-16T13:46:04Z</dcterms:created>
  <dcterms:modified xsi:type="dcterms:W3CDTF">2025-10-30T13:54:51Z</dcterms:modified>
</cp:coreProperties>
</file>