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26.svg" ContentType="image/svg+xml"/>
  <Override PartName="/ppt/media/image4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291" r:id="rId21"/>
    <p:sldId id="294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9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8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3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2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19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05" indent="0">
              <a:buNone/>
              <a:defRPr sz="1100" b="1"/>
            </a:lvl2pPr>
            <a:lvl3pPr marL="511810" indent="0">
              <a:buNone/>
              <a:defRPr sz="1000" b="1"/>
            </a:lvl3pPr>
            <a:lvl4pPr marL="768350" indent="0">
              <a:buNone/>
              <a:defRPr sz="900" b="1"/>
            </a:lvl4pPr>
            <a:lvl5pPr marL="1024255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065" indent="0">
              <a:buNone/>
              <a:defRPr sz="900" b="1"/>
            </a:lvl7pPr>
            <a:lvl8pPr marL="1791970" indent="0">
              <a:buNone/>
              <a:defRPr sz="900" b="1"/>
            </a:lvl8pPr>
            <a:lvl9pPr marL="20485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905" indent="0">
              <a:buNone/>
              <a:defRPr sz="1100" b="1"/>
            </a:lvl2pPr>
            <a:lvl3pPr marL="511810" indent="0">
              <a:buNone/>
              <a:defRPr sz="1000" b="1"/>
            </a:lvl3pPr>
            <a:lvl4pPr marL="768350" indent="0">
              <a:buNone/>
              <a:defRPr sz="900" b="1"/>
            </a:lvl4pPr>
            <a:lvl5pPr marL="1024255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065" indent="0">
              <a:buNone/>
              <a:defRPr sz="900" b="1"/>
            </a:lvl7pPr>
            <a:lvl8pPr marL="1791970" indent="0">
              <a:buNone/>
              <a:defRPr sz="900" b="1"/>
            </a:lvl8pPr>
            <a:lvl9pPr marL="20485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905" indent="0">
              <a:buNone/>
              <a:defRPr sz="700"/>
            </a:lvl2pPr>
            <a:lvl3pPr marL="511810" indent="0">
              <a:buNone/>
              <a:defRPr sz="600"/>
            </a:lvl3pPr>
            <a:lvl4pPr marL="768350" indent="0">
              <a:buNone/>
              <a:defRPr sz="500"/>
            </a:lvl4pPr>
            <a:lvl5pPr marL="1024255" indent="0">
              <a:buNone/>
              <a:defRPr sz="500"/>
            </a:lvl5pPr>
            <a:lvl6pPr marL="1280160" indent="0">
              <a:buNone/>
              <a:defRPr sz="500"/>
            </a:lvl6pPr>
            <a:lvl7pPr marL="1536065" indent="0">
              <a:buNone/>
              <a:defRPr sz="500"/>
            </a:lvl7pPr>
            <a:lvl8pPr marL="1791970" indent="0">
              <a:buNone/>
              <a:defRPr sz="500"/>
            </a:lvl8pPr>
            <a:lvl9pPr marL="20485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905" indent="0">
              <a:buNone/>
              <a:defRPr sz="1600"/>
            </a:lvl2pPr>
            <a:lvl3pPr marL="511810" indent="0">
              <a:buNone/>
              <a:defRPr sz="1300"/>
            </a:lvl3pPr>
            <a:lvl4pPr marL="768350" indent="0">
              <a:buNone/>
              <a:defRPr sz="1100"/>
            </a:lvl4pPr>
            <a:lvl5pPr marL="1024255" indent="0">
              <a:buNone/>
              <a:defRPr sz="1100"/>
            </a:lvl5pPr>
            <a:lvl6pPr marL="1280160" indent="0">
              <a:buNone/>
              <a:defRPr sz="1100"/>
            </a:lvl6pPr>
            <a:lvl7pPr marL="1536065" indent="0">
              <a:buNone/>
              <a:defRPr sz="1100"/>
            </a:lvl7pPr>
            <a:lvl8pPr marL="1791970" indent="0">
              <a:buNone/>
              <a:defRPr sz="1100"/>
            </a:lvl8pPr>
            <a:lvl9pPr marL="204851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905" indent="0">
              <a:buNone/>
              <a:defRPr sz="700"/>
            </a:lvl2pPr>
            <a:lvl3pPr marL="511810" indent="0">
              <a:buNone/>
              <a:defRPr sz="600"/>
            </a:lvl3pPr>
            <a:lvl4pPr marL="768350" indent="0">
              <a:buNone/>
              <a:defRPr sz="500"/>
            </a:lvl4pPr>
            <a:lvl5pPr marL="1024255" indent="0">
              <a:buNone/>
              <a:defRPr sz="500"/>
            </a:lvl5pPr>
            <a:lvl6pPr marL="1280160" indent="0">
              <a:buNone/>
              <a:defRPr sz="500"/>
            </a:lvl6pPr>
            <a:lvl7pPr marL="1536065" indent="0">
              <a:buNone/>
              <a:defRPr sz="500"/>
            </a:lvl7pPr>
            <a:lvl8pPr marL="1791970" indent="0">
              <a:buNone/>
              <a:defRPr sz="500"/>
            </a:lvl8pPr>
            <a:lvl9pPr marL="20485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8371E-53D1-43DD-A430-13FBD3BCD6E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296E-63AD-45B7-BA4A-966E19ECEE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81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8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81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181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511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925" indent="-160020" algn="l" defTabSz="5118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985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90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430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335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145" indent="-128270" algn="l" defTabSz="5118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905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810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350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255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65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1970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510" algn="l" defTabSz="5118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24.svg"/><Relationship Id="rId7" Type="http://schemas.openxmlformats.org/officeDocument/2006/relationships/image" Target="../media/image39.png"/><Relationship Id="rId6" Type="http://schemas.openxmlformats.org/officeDocument/2006/relationships/image" Target="../media/image6.svg"/><Relationship Id="rId5" Type="http://schemas.openxmlformats.org/officeDocument/2006/relationships/image" Target="../media/image38.png"/><Relationship Id="rId4" Type="http://schemas.openxmlformats.org/officeDocument/2006/relationships/image" Target="../media/image4.svg"/><Relationship Id="rId3" Type="http://schemas.openxmlformats.org/officeDocument/2006/relationships/image" Target="../media/image37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52.svg"/><Relationship Id="rId21" Type="http://schemas.openxmlformats.org/officeDocument/2006/relationships/image" Target="../media/image51.png"/><Relationship Id="rId20" Type="http://schemas.openxmlformats.org/officeDocument/2006/relationships/image" Target="../media/image50.svg"/><Relationship Id="rId2" Type="http://schemas.openxmlformats.org/officeDocument/2006/relationships/image" Target="../media/image17.svg"/><Relationship Id="rId19" Type="http://schemas.openxmlformats.org/officeDocument/2006/relationships/image" Target="../media/image49.png"/><Relationship Id="rId18" Type="http://schemas.openxmlformats.org/officeDocument/2006/relationships/image" Target="../media/image48.svg"/><Relationship Id="rId17" Type="http://schemas.openxmlformats.org/officeDocument/2006/relationships/image" Target="../media/image47.png"/><Relationship Id="rId16" Type="http://schemas.openxmlformats.org/officeDocument/2006/relationships/image" Target="../media/image46.svg"/><Relationship Id="rId15" Type="http://schemas.openxmlformats.org/officeDocument/2006/relationships/image" Target="../media/image45.png"/><Relationship Id="rId14" Type="http://schemas.openxmlformats.org/officeDocument/2006/relationships/image" Target="../media/image44.svg"/><Relationship Id="rId13" Type="http://schemas.openxmlformats.org/officeDocument/2006/relationships/image" Target="../media/image43.png"/><Relationship Id="rId12" Type="http://schemas.openxmlformats.org/officeDocument/2006/relationships/image" Target="../media/image42.svg"/><Relationship Id="rId11" Type="http://schemas.openxmlformats.org/officeDocument/2006/relationships/image" Target="../media/image41.png"/><Relationship Id="rId10" Type="http://schemas.openxmlformats.org/officeDocument/2006/relationships/image" Target="../media/image26.svg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62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.svg"/><Relationship Id="rId5" Type="http://schemas.openxmlformats.org/officeDocument/2006/relationships/image" Target="../media/image38.png"/><Relationship Id="rId4" Type="http://schemas.openxmlformats.org/officeDocument/2006/relationships/image" Target="../media/image4.svg"/><Relationship Id="rId3" Type="http://schemas.openxmlformats.org/officeDocument/2006/relationships/image" Target="../media/image37.png"/><Relationship Id="rId2" Type="http://schemas.openxmlformats.org/officeDocument/2006/relationships/image" Target="../media/image17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8.png"/><Relationship Id="rId10" Type="http://schemas.microsoft.com/office/2007/relationships/media" Target="../media/media4.mp3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9.png"/><Relationship Id="rId4" Type="http://schemas.openxmlformats.org/officeDocument/2006/relationships/image" Target="../media/image4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62.png"/><Relationship Id="rId7" Type="http://schemas.openxmlformats.org/officeDocument/2006/relationships/image" Target="../media/image61.svg"/><Relationship Id="rId6" Type="http://schemas.openxmlformats.org/officeDocument/2006/relationships/image" Target="../media/image66.png"/><Relationship Id="rId5" Type="http://schemas.openxmlformats.org/officeDocument/2006/relationships/image" Target="../media/image59.svg"/><Relationship Id="rId4" Type="http://schemas.openxmlformats.org/officeDocument/2006/relationships/image" Target="../media/image65.png"/><Relationship Id="rId3" Type="http://schemas.openxmlformats.org/officeDocument/2006/relationships/image" Target="../media/image55.png"/><Relationship Id="rId2" Type="http://schemas.openxmlformats.org/officeDocument/2006/relationships/image" Target="../media/image17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image" Target="../media/image6.svg"/><Relationship Id="rId5" Type="http://schemas.openxmlformats.org/officeDocument/2006/relationships/image" Target="../media/image22.png"/><Relationship Id="rId4" Type="http://schemas.openxmlformats.org/officeDocument/2006/relationships/image" Target="../media/image4.svg"/><Relationship Id="rId3" Type="http://schemas.openxmlformats.org/officeDocument/2006/relationships/image" Target="../media/image21.png"/><Relationship Id="rId2" Type="http://schemas.openxmlformats.org/officeDocument/2006/relationships/image" Target="../media/image17.sv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26.sv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82740" y="-723326"/>
            <a:ext cx="3463239" cy="4394301"/>
          </a:xfrm>
          <a:custGeom>
            <a:avLst/>
            <a:gdLst/>
            <a:ahLst/>
            <a:cxnLst/>
            <a:rect l="l" t="t" r="r" b="b"/>
            <a:pathLst>
              <a:path w="6926477" h="6591451">
                <a:moveTo>
                  <a:pt x="0" y="0"/>
                </a:moveTo>
                <a:lnTo>
                  <a:pt x="6926477" y="0"/>
                </a:lnTo>
                <a:lnTo>
                  <a:pt x="6926477" y="6591451"/>
                </a:lnTo>
                <a:lnTo>
                  <a:pt x="0" y="659145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48557" y="2888407"/>
            <a:ext cx="3463239" cy="4394301"/>
          </a:xfrm>
          <a:custGeom>
            <a:avLst/>
            <a:gdLst/>
            <a:ahLst/>
            <a:cxnLst/>
            <a:rect l="l" t="t" r="r" b="b"/>
            <a:pathLst>
              <a:path w="6926477" h="6591451">
                <a:moveTo>
                  <a:pt x="6926478" y="0"/>
                </a:moveTo>
                <a:lnTo>
                  <a:pt x="0" y="0"/>
                </a:lnTo>
                <a:lnTo>
                  <a:pt x="0" y="6591450"/>
                </a:lnTo>
                <a:lnTo>
                  <a:pt x="6926478" y="6591450"/>
                </a:lnTo>
                <a:lnTo>
                  <a:pt x="6926478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5481" y="3812558"/>
            <a:ext cx="2583278" cy="3302290"/>
          </a:xfrm>
          <a:custGeom>
            <a:avLst/>
            <a:gdLst/>
            <a:ahLst/>
            <a:cxnLst/>
            <a:rect l="l" t="t" r="r" b="b"/>
            <a:pathLst>
              <a:path w="5166556" h="4953435">
                <a:moveTo>
                  <a:pt x="0" y="0"/>
                </a:moveTo>
                <a:lnTo>
                  <a:pt x="5166556" y="0"/>
                </a:lnTo>
                <a:lnTo>
                  <a:pt x="5166556" y="4953436"/>
                </a:lnTo>
                <a:lnTo>
                  <a:pt x="0" y="495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5192" y="5346890"/>
            <a:ext cx="944393" cy="1256901"/>
          </a:xfrm>
          <a:custGeom>
            <a:avLst/>
            <a:gdLst/>
            <a:ahLst/>
            <a:cxnLst/>
            <a:rect l="l" t="t" r="r" b="b"/>
            <a:pathLst>
              <a:path w="1888785" h="1885351">
                <a:moveTo>
                  <a:pt x="0" y="0"/>
                </a:moveTo>
                <a:lnTo>
                  <a:pt x="1888785" y="0"/>
                </a:lnTo>
                <a:lnTo>
                  <a:pt x="1888785" y="1885351"/>
                </a:lnTo>
                <a:lnTo>
                  <a:pt x="0" y="1885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6666203" y="-275356"/>
            <a:ext cx="2583278" cy="3302290"/>
          </a:xfrm>
          <a:custGeom>
            <a:avLst/>
            <a:gdLst/>
            <a:ahLst/>
            <a:cxnLst/>
            <a:rect l="l" t="t" r="r" b="b"/>
            <a:pathLst>
              <a:path w="5166556" h="4953435">
                <a:moveTo>
                  <a:pt x="5166556" y="4953435"/>
                </a:moveTo>
                <a:lnTo>
                  <a:pt x="0" y="4953435"/>
                </a:lnTo>
                <a:lnTo>
                  <a:pt x="0" y="0"/>
                </a:lnTo>
                <a:lnTo>
                  <a:pt x="5166556" y="0"/>
                </a:lnTo>
                <a:lnTo>
                  <a:pt x="5166556" y="495343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49706" y="-77308"/>
            <a:ext cx="2666711" cy="3670311"/>
          </a:xfrm>
          <a:custGeom>
            <a:avLst/>
            <a:gdLst/>
            <a:ahLst/>
            <a:cxnLst/>
            <a:rect l="l" t="t" r="r" b="b"/>
            <a:pathLst>
              <a:path w="5333422" h="5505467">
                <a:moveTo>
                  <a:pt x="5333422" y="5505467"/>
                </a:moveTo>
                <a:lnTo>
                  <a:pt x="0" y="5505467"/>
                </a:lnTo>
                <a:lnTo>
                  <a:pt x="0" y="0"/>
                </a:lnTo>
                <a:lnTo>
                  <a:pt x="5333422" y="0"/>
                </a:lnTo>
                <a:lnTo>
                  <a:pt x="5333422" y="550546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86046" y="3187690"/>
            <a:ext cx="2666711" cy="3670311"/>
          </a:xfrm>
          <a:custGeom>
            <a:avLst/>
            <a:gdLst/>
            <a:ahLst/>
            <a:cxnLst/>
            <a:rect l="l" t="t" r="r" b="b"/>
            <a:pathLst>
              <a:path w="5333422" h="5505467">
                <a:moveTo>
                  <a:pt x="0" y="0"/>
                </a:moveTo>
                <a:lnTo>
                  <a:pt x="5333422" y="0"/>
                </a:lnTo>
                <a:lnTo>
                  <a:pt x="5333422" y="5505467"/>
                </a:lnTo>
                <a:lnTo>
                  <a:pt x="0" y="5505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91801" y="376884"/>
            <a:ext cx="501947" cy="617834"/>
          </a:xfrm>
          <a:custGeom>
            <a:avLst/>
            <a:gdLst/>
            <a:ahLst/>
            <a:cxnLst/>
            <a:rect l="l" t="t" r="r" b="b"/>
            <a:pathLst>
              <a:path w="1003894" h="926751">
                <a:moveTo>
                  <a:pt x="0" y="0"/>
                </a:moveTo>
                <a:lnTo>
                  <a:pt x="1003895" y="0"/>
                </a:lnTo>
                <a:lnTo>
                  <a:pt x="1003895" y="926750"/>
                </a:lnTo>
                <a:lnTo>
                  <a:pt x="0" y="926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70995">
            <a:off x="239595" y="2755918"/>
            <a:ext cx="701568" cy="863542"/>
          </a:xfrm>
          <a:custGeom>
            <a:avLst/>
            <a:gdLst/>
            <a:ahLst/>
            <a:cxnLst/>
            <a:rect l="l" t="t" r="r" b="b"/>
            <a:pathLst>
              <a:path w="1403136" h="1295313">
                <a:moveTo>
                  <a:pt x="0" y="0"/>
                </a:moveTo>
                <a:lnTo>
                  <a:pt x="1403136" y="0"/>
                </a:lnTo>
                <a:lnTo>
                  <a:pt x="1403136" y="1295313"/>
                </a:lnTo>
                <a:lnTo>
                  <a:pt x="0" y="12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49235">
            <a:off x="8197584" y="3312521"/>
            <a:ext cx="674575" cy="830317"/>
          </a:xfrm>
          <a:custGeom>
            <a:avLst/>
            <a:gdLst/>
            <a:ahLst/>
            <a:cxnLst/>
            <a:rect l="l" t="t" r="r" b="b"/>
            <a:pathLst>
              <a:path w="1349149" h="1245475">
                <a:moveTo>
                  <a:pt x="0" y="0"/>
                </a:moveTo>
                <a:lnTo>
                  <a:pt x="1349149" y="0"/>
                </a:lnTo>
                <a:lnTo>
                  <a:pt x="1349149" y="1245475"/>
                </a:lnTo>
                <a:lnTo>
                  <a:pt x="0" y="1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670995">
            <a:off x="2779951" y="5696034"/>
            <a:ext cx="501947" cy="617834"/>
          </a:xfrm>
          <a:custGeom>
            <a:avLst/>
            <a:gdLst/>
            <a:ahLst/>
            <a:cxnLst/>
            <a:rect l="l" t="t" r="r" b="b"/>
            <a:pathLst>
              <a:path w="1003894" h="926751">
                <a:moveTo>
                  <a:pt x="0" y="0"/>
                </a:moveTo>
                <a:lnTo>
                  <a:pt x="1003894" y="0"/>
                </a:lnTo>
                <a:lnTo>
                  <a:pt x="1003894" y="926751"/>
                </a:lnTo>
                <a:lnTo>
                  <a:pt x="0" y="926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686446">
            <a:off x="4522872" y="5612750"/>
            <a:ext cx="622772" cy="766555"/>
          </a:xfrm>
          <a:custGeom>
            <a:avLst/>
            <a:gdLst/>
            <a:ahLst/>
            <a:cxnLst/>
            <a:rect l="l" t="t" r="r" b="b"/>
            <a:pathLst>
              <a:path w="1245544" h="1149832">
                <a:moveTo>
                  <a:pt x="0" y="0"/>
                </a:moveTo>
                <a:lnTo>
                  <a:pt x="1245545" y="0"/>
                </a:lnTo>
                <a:lnTo>
                  <a:pt x="1245545" y="1149832"/>
                </a:lnTo>
                <a:lnTo>
                  <a:pt x="0" y="114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77100">
            <a:off x="3012138" y="280096"/>
            <a:ext cx="575303" cy="708126"/>
          </a:xfrm>
          <a:custGeom>
            <a:avLst/>
            <a:gdLst/>
            <a:ahLst/>
            <a:cxnLst/>
            <a:rect l="l" t="t" r="r" b="b"/>
            <a:pathLst>
              <a:path w="1150606" h="1062189">
                <a:moveTo>
                  <a:pt x="0" y="0"/>
                </a:moveTo>
                <a:lnTo>
                  <a:pt x="1150607" y="0"/>
                </a:lnTo>
                <a:lnTo>
                  <a:pt x="1150607" y="1062189"/>
                </a:lnTo>
                <a:lnTo>
                  <a:pt x="0" y="10621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70995">
            <a:off x="334357" y="185850"/>
            <a:ext cx="501947" cy="617834"/>
          </a:xfrm>
          <a:custGeom>
            <a:avLst/>
            <a:gdLst/>
            <a:ahLst/>
            <a:cxnLst/>
            <a:rect l="l" t="t" r="r" b="b"/>
            <a:pathLst>
              <a:path w="1003894" h="926751">
                <a:moveTo>
                  <a:pt x="0" y="0"/>
                </a:moveTo>
                <a:lnTo>
                  <a:pt x="1003894" y="0"/>
                </a:lnTo>
                <a:lnTo>
                  <a:pt x="1003894" y="926751"/>
                </a:lnTo>
                <a:lnTo>
                  <a:pt x="0" y="926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5191" y="494767"/>
            <a:ext cx="1351694" cy="1071388"/>
          </a:xfrm>
          <a:custGeom>
            <a:avLst/>
            <a:gdLst/>
            <a:ahLst/>
            <a:cxnLst/>
            <a:rect l="l" t="t" r="r" b="b"/>
            <a:pathLst>
              <a:path w="2703387" h="1607082">
                <a:moveTo>
                  <a:pt x="0" y="0"/>
                </a:moveTo>
                <a:lnTo>
                  <a:pt x="2703387" y="0"/>
                </a:lnTo>
                <a:lnTo>
                  <a:pt x="2703387" y="1607083"/>
                </a:lnTo>
                <a:lnTo>
                  <a:pt x="0" y="1607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70995">
            <a:off x="8356945" y="325242"/>
            <a:ext cx="501947" cy="617834"/>
          </a:xfrm>
          <a:custGeom>
            <a:avLst/>
            <a:gdLst/>
            <a:ahLst/>
            <a:cxnLst/>
            <a:rect l="l" t="t" r="r" b="b"/>
            <a:pathLst>
              <a:path w="1003894" h="926751">
                <a:moveTo>
                  <a:pt x="0" y="0"/>
                </a:moveTo>
                <a:lnTo>
                  <a:pt x="1003894" y="0"/>
                </a:lnTo>
                <a:lnTo>
                  <a:pt x="1003894" y="926751"/>
                </a:lnTo>
                <a:lnTo>
                  <a:pt x="0" y="926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442507" y="335606"/>
            <a:ext cx="1332130" cy="1230551"/>
          </a:xfrm>
          <a:custGeom>
            <a:avLst/>
            <a:gdLst/>
            <a:ahLst/>
            <a:cxnLst/>
            <a:rect l="l" t="t" r="r" b="b"/>
            <a:pathLst>
              <a:path w="2664259" h="1845827">
                <a:moveTo>
                  <a:pt x="0" y="0"/>
                </a:moveTo>
                <a:lnTo>
                  <a:pt x="2664259" y="0"/>
                </a:lnTo>
                <a:lnTo>
                  <a:pt x="2664259" y="1845827"/>
                </a:lnTo>
                <a:lnTo>
                  <a:pt x="0" y="1845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70995">
            <a:off x="8193525" y="5584248"/>
            <a:ext cx="501947" cy="617834"/>
          </a:xfrm>
          <a:custGeom>
            <a:avLst/>
            <a:gdLst/>
            <a:ahLst/>
            <a:cxnLst/>
            <a:rect l="l" t="t" r="r" b="b"/>
            <a:pathLst>
              <a:path w="1003894" h="926751">
                <a:moveTo>
                  <a:pt x="0" y="0"/>
                </a:moveTo>
                <a:lnTo>
                  <a:pt x="1003894" y="0"/>
                </a:lnTo>
                <a:lnTo>
                  <a:pt x="1003894" y="926751"/>
                </a:lnTo>
                <a:lnTo>
                  <a:pt x="0" y="926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53716" y="5463703"/>
            <a:ext cx="1290782" cy="749447"/>
          </a:xfrm>
          <a:custGeom>
            <a:avLst/>
            <a:gdLst/>
            <a:ahLst/>
            <a:cxnLst/>
            <a:rect l="l" t="t" r="r" b="b"/>
            <a:pathLst>
              <a:path w="2581563" h="1124170">
                <a:moveTo>
                  <a:pt x="0" y="0"/>
                </a:moveTo>
                <a:lnTo>
                  <a:pt x="2581563" y="0"/>
                </a:lnTo>
                <a:lnTo>
                  <a:pt x="2581563" y="1124170"/>
                </a:lnTo>
                <a:lnTo>
                  <a:pt x="0" y="112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247917" y="-31627"/>
            <a:ext cx="729905" cy="1134032"/>
          </a:xfrm>
          <a:custGeom>
            <a:avLst/>
            <a:gdLst/>
            <a:ahLst/>
            <a:cxnLst/>
            <a:rect l="l" t="t" r="r" b="b"/>
            <a:pathLst>
              <a:path w="1459809" h="1701048">
                <a:moveTo>
                  <a:pt x="0" y="0"/>
                </a:moveTo>
                <a:lnTo>
                  <a:pt x="1459808" y="0"/>
                </a:lnTo>
                <a:lnTo>
                  <a:pt x="1459808" y="1701048"/>
                </a:lnTo>
                <a:lnTo>
                  <a:pt x="0" y="17010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186159" y="4495800"/>
            <a:ext cx="661294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  <a:spcBef>
                <a:spcPct val="0"/>
              </a:spcBef>
            </a:pPr>
            <a:r>
              <a:rPr lang="en-US" sz="2800" spc="16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Giáo</a:t>
            </a:r>
            <a:r>
              <a:rPr lang="en-US" sz="2800" spc="16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 </a:t>
            </a:r>
            <a:r>
              <a:rPr lang="en-US" sz="2800" spc="16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viên:Vũ</a:t>
            </a:r>
            <a:r>
              <a:rPr lang="en-US" sz="2800" spc="16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 </a:t>
            </a:r>
            <a:r>
              <a:rPr lang="en-US" sz="2800" spc="16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Thị</a:t>
            </a:r>
            <a:r>
              <a:rPr lang="en-US" sz="2800" spc="16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 Mai - </a:t>
            </a:r>
            <a:r>
              <a:rPr lang="en-US" sz="2800" spc="16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Trần</a:t>
            </a:r>
            <a:r>
              <a:rPr lang="en-US" sz="2800" spc="16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 </a:t>
            </a:r>
            <a:r>
              <a:rPr lang="en-US" sz="2800" spc="16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Thị</a:t>
            </a:r>
            <a:r>
              <a:rPr lang="en-US" sz="2800" spc="16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 </a:t>
            </a:r>
            <a:r>
              <a:rPr lang="en-US" sz="2800" spc="16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Nga</a:t>
            </a:r>
            <a:r>
              <a:rPr lang="en-US" sz="2800" spc="16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 panose="02000503040000020004"/>
                <a:cs typeface="Times New Roman" panose="02020603050405020304" pitchFamily="18" charset="0"/>
                <a:sym typeface="Francois One" panose="02000503040000020004"/>
              </a:rPr>
              <a:t> </a:t>
            </a:r>
            <a:endParaRPr lang="en-US" sz="2800" spc="160" dirty="0">
              <a:solidFill>
                <a:srgbClr val="000000"/>
              </a:solidFill>
              <a:latin typeface="Times New Roman" panose="02020603050405020304" pitchFamily="18" charset="0"/>
              <a:ea typeface="Francois One" panose="02000503040000020004"/>
              <a:cs typeface="Times New Roman" panose="02020603050405020304" pitchFamily="18" charset="0"/>
              <a:sym typeface="Francois One" panose="0200050304000002000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99585" y="3187689"/>
            <a:ext cx="6115615" cy="41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 b="1" spc="140" dirty="0">
                <a:solidFill>
                  <a:srgbClr val="FF3131"/>
                </a:solidFill>
                <a:latin typeface="Times New Roman" panose="02020603050405020304" pitchFamily="18" charset="0"/>
                <a:ea typeface="Tahoma Bold" panose="020B0804030504040204"/>
                <a:cs typeface="Times New Roman" panose="02020603050405020304" pitchFamily="18" charset="0"/>
                <a:sym typeface="Tahoma Bold" panose="020B0804030504040204"/>
              </a:rPr>
              <a:t>ĐỐI TƯỢNG: MẪU GIÁO 3-4 TUỔI</a:t>
            </a:r>
            <a:endParaRPr lang="en-US" sz="2500" b="1" spc="140" dirty="0">
              <a:solidFill>
                <a:srgbClr val="FF3131"/>
              </a:solidFill>
              <a:latin typeface="Times New Roman" panose="02020603050405020304" pitchFamily="18" charset="0"/>
              <a:ea typeface="Tahoma Bold" panose="020B0804030504040204"/>
              <a:cs typeface="Times New Roman" panose="02020603050405020304" pitchFamily="18" charset="0"/>
              <a:sym typeface="Tahoma Bold" panose="020B080403050404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8520" y="1676400"/>
            <a:ext cx="8732196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Bài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thơ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: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Chiếc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quạt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Calistoga" panose="00000500000000000000"/>
                <a:cs typeface="Times New Roman" panose="02020603050405020304" pitchFamily="18" charset="0"/>
                <a:sym typeface="Calistoga" panose="00000500000000000000"/>
              </a:rPr>
              <a:t> nan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9882" y="1468235"/>
            <a:ext cx="129413" cy="172983"/>
          </a:xfrm>
          <a:custGeom>
            <a:avLst/>
            <a:gdLst/>
            <a:ahLst/>
            <a:cxnLst/>
            <a:rect l="l" t="t" r="r" b="b"/>
            <a:pathLst>
              <a:path w="258825" h="259474">
                <a:moveTo>
                  <a:pt x="0" y="0"/>
                </a:moveTo>
                <a:lnTo>
                  <a:pt x="258826" y="0"/>
                </a:lnTo>
                <a:lnTo>
                  <a:pt x="258826" y="259474"/>
                </a:lnTo>
                <a:lnTo>
                  <a:pt x="0" y="2594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54813" y="3267294"/>
            <a:ext cx="4635489" cy="5809813"/>
          </a:xfrm>
          <a:custGeom>
            <a:avLst/>
            <a:gdLst/>
            <a:ahLst/>
            <a:cxnLst/>
            <a:rect l="l" t="t" r="r" b="b"/>
            <a:pathLst>
              <a:path w="9270978" h="8714719">
                <a:moveTo>
                  <a:pt x="0" y="0"/>
                </a:moveTo>
                <a:lnTo>
                  <a:pt x="9270978" y="0"/>
                </a:lnTo>
                <a:lnTo>
                  <a:pt x="9270978" y="8714720"/>
                </a:lnTo>
                <a:lnTo>
                  <a:pt x="0" y="8714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0" y="3267294"/>
            <a:ext cx="2707340" cy="3478931"/>
          </a:xfrm>
          <a:custGeom>
            <a:avLst/>
            <a:gdLst/>
            <a:ahLst/>
            <a:cxnLst/>
            <a:rect l="l" t="t" r="r" b="b"/>
            <a:pathLst>
              <a:path w="5414679" h="5218397">
                <a:moveTo>
                  <a:pt x="5414679" y="0"/>
                </a:moveTo>
                <a:lnTo>
                  <a:pt x="0" y="0"/>
                </a:lnTo>
                <a:lnTo>
                  <a:pt x="0" y="5218397"/>
                </a:lnTo>
                <a:lnTo>
                  <a:pt x="5414679" y="5218397"/>
                </a:lnTo>
                <a:lnTo>
                  <a:pt x="54146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165851">
            <a:off x="5687099" y="-1506265"/>
            <a:ext cx="4071484" cy="4702564"/>
          </a:xfrm>
          <a:custGeom>
            <a:avLst/>
            <a:gdLst/>
            <a:ahLst/>
            <a:cxnLst/>
            <a:rect l="l" t="t" r="r" b="b"/>
            <a:pathLst>
              <a:path w="8142968" h="7053846">
                <a:moveTo>
                  <a:pt x="0" y="0"/>
                </a:moveTo>
                <a:lnTo>
                  <a:pt x="8142967" y="0"/>
                </a:lnTo>
                <a:lnTo>
                  <a:pt x="8142967" y="7053846"/>
                </a:lnTo>
                <a:lnTo>
                  <a:pt x="0" y="7053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6422587" y="298776"/>
            <a:ext cx="2355967" cy="2968517"/>
          </a:xfrm>
          <a:custGeom>
            <a:avLst/>
            <a:gdLst/>
            <a:ahLst/>
            <a:cxnLst/>
            <a:rect l="l" t="t" r="r" b="b"/>
            <a:pathLst>
              <a:path w="4711933" h="4452776">
                <a:moveTo>
                  <a:pt x="0" y="0"/>
                </a:moveTo>
                <a:lnTo>
                  <a:pt x="4711933" y="0"/>
                </a:lnTo>
                <a:lnTo>
                  <a:pt x="4711933" y="4452776"/>
                </a:lnTo>
                <a:lnTo>
                  <a:pt x="0" y="4452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86450" y="4411621"/>
            <a:ext cx="411956" cy="572611"/>
          </a:xfrm>
          <a:custGeom>
            <a:avLst/>
            <a:gdLst/>
            <a:ahLst/>
            <a:cxnLst/>
            <a:rect l="l" t="t" r="r" b="b"/>
            <a:pathLst>
              <a:path w="823911" h="858916">
                <a:moveTo>
                  <a:pt x="0" y="0"/>
                </a:moveTo>
                <a:lnTo>
                  <a:pt x="823911" y="0"/>
                </a:lnTo>
                <a:lnTo>
                  <a:pt x="823911" y="858916"/>
                </a:lnTo>
                <a:lnTo>
                  <a:pt x="0" y="858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88959" b="-5746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3353" y="2243430"/>
            <a:ext cx="441994" cy="559859"/>
          </a:xfrm>
          <a:custGeom>
            <a:avLst/>
            <a:gdLst/>
            <a:ahLst/>
            <a:cxnLst/>
            <a:rect l="l" t="t" r="r" b="b"/>
            <a:pathLst>
              <a:path w="883988" h="839788">
                <a:moveTo>
                  <a:pt x="0" y="0"/>
                </a:moveTo>
                <a:lnTo>
                  <a:pt x="883988" y="0"/>
                </a:lnTo>
                <a:lnTo>
                  <a:pt x="883988" y="839788"/>
                </a:lnTo>
                <a:lnTo>
                  <a:pt x="0" y="839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299887" y="5941324"/>
            <a:ext cx="1861947" cy="2743200"/>
          </a:xfrm>
          <a:custGeom>
            <a:avLst/>
            <a:gdLst/>
            <a:ahLst/>
            <a:cxnLst/>
            <a:rect l="l" t="t" r="r" b="b"/>
            <a:pathLst>
              <a:path w="3723894" h="4114800">
                <a:moveTo>
                  <a:pt x="0" y="0"/>
                </a:moveTo>
                <a:lnTo>
                  <a:pt x="3723894" y="0"/>
                </a:lnTo>
                <a:lnTo>
                  <a:pt x="3723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894823">
            <a:off x="3326401" y="-811238"/>
            <a:ext cx="1946972" cy="1622477"/>
          </a:xfrm>
          <a:custGeom>
            <a:avLst/>
            <a:gdLst/>
            <a:ahLst/>
            <a:cxnLst/>
            <a:rect l="l" t="t" r="r" b="b"/>
            <a:pathLst>
              <a:path w="3893943" h="2433715">
                <a:moveTo>
                  <a:pt x="0" y="0"/>
                </a:moveTo>
                <a:lnTo>
                  <a:pt x="3893944" y="0"/>
                </a:lnTo>
                <a:lnTo>
                  <a:pt x="3893944" y="2433714"/>
                </a:lnTo>
                <a:lnTo>
                  <a:pt x="0" y="24337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707340" y="1926454"/>
            <a:ext cx="3634613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75"/>
              </a:lnSpc>
            </a:pPr>
            <a:r>
              <a:rPr lang="en-US" sz="9900">
                <a:solidFill>
                  <a:srgbClr val="78BAE3"/>
                </a:solidFill>
                <a:latin typeface="Paytone One" panose="00000500000000000000"/>
                <a:ea typeface="Paytone One" panose="00000500000000000000"/>
                <a:cs typeface="Paytone One" panose="00000500000000000000"/>
                <a:sym typeface="Paytone One" panose="00000500000000000000"/>
              </a:rPr>
              <a:t>ĐÀM THOẠI</a:t>
            </a:r>
            <a:endParaRPr lang="en-US" sz="9900">
              <a:solidFill>
                <a:srgbClr val="78BAE3"/>
              </a:solidFill>
              <a:latin typeface="Paytone One" panose="00000500000000000000"/>
              <a:ea typeface="Paytone One" panose="00000500000000000000"/>
              <a:cs typeface="Paytone One" panose="00000500000000000000"/>
              <a:sym typeface="Paytone One" panose="00000500000000000000"/>
            </a:endParaRPr>
          </a:p>
        </p:txBody>
      </p:sp>
      <p:sp>
        <p:nvSpPr>
          <p:cNvPr id="12" name="Freeform 12"/>
          <p:cNvSpPr/>
          <p:nvPr/>
        </p:nvSpPr>
        <p:spPr>
          <a:xfrm rot="384390">
            <a:off x="8050337" y="5202332"/>
            <a:ext cx="1035051" cy="1477985"/>
          </a:xfrm>
          <a:custGeom>
            <a:avLst/>
            <a:gdLst/>
            <a:ahLst/>
            <a:cxnLst/>
            <a:rect l="l" t="t" r="r" b="b"/>
            <a:pathLst>
              <a:path w="2070102" h="2216977">
                <a:moveTo>
                  <a:pt x="0" y="0"/>
                </a:moveTo>
                <a:lnTo>
                  <a:pt x="2070102" y="0"/>
                </a:lnTo>
                <a:lnTo>
                  <a:pt x="2070102" y="2216976"/>
                </a:lnTo>
                <a:lnTo>
                  <a:pt x="0" y="22169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613262">
            <a:off x="-5892" y="62133"/>
            <a:ext cx="1135698" cy="1596061"/>
          </a:xfrm>
          <a:custGeom>
            <a:avLst/>
            <a:gdLst/>
            <a:ahLst/>
            <a:cxnLst/>
            <a:rect l="l" t="t" r="r" b="b"/>
            <a:pathLst>
              <a:path w="2271395" h="2394092">
                <a:moveTo>
                  <a:pt x="0" y="0"/>
                </a:moveTo>
                <a:lnTo>
                  <a:pt x="2271395" y="0"/>
                </a:lnTo>
                <a:lnTo>
                  <a:pt x="2271395" y="2394092"/>
                </a:lnTo>
                <a:lnTo>
                  <a:pt x="0" y="23940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quạt n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873649"/>
            <a:ext cx="5996066" cy="5486400"/>
          </a:xfrm>
          <a:custGeom>
            <a:avLst/>
            <a:gdLst/>
            <a:ahLst/>
            <a:cxnLst/>
            <a:rect l="l" t="t" r="r" b="b"/>
            <a:pathLst>
              <a:path w="11992131" h="8229600">
                <a:moveTo>
                  <a:pt x="11992131" y="0"/>
                </a:moveTo>
                <a:lnTo>
                  <a:pt x="0" y="0"/>
                </a:lnTo>
                <a:lnTo>
                  <a:pt x="0" y="8229600"/>
                </a:lnTo>
                <a:lnTo>
                  <a:pt x="11992131" y="8229600"/>
                </a:lnTo>
                <a:lnTo>
                  <a:pt x="11992131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2886">
            <a:off x="6577305" y="2710136"/>
            <a:ext cx="2408729" cy="3358177"/>
          </a:xfrm>
          <a:custGeom>
            <a:avLst/>
            <a:gdLst/>
            <a:ahLst/>
            <a:cxnLst/>
            <a:rect l="l" t="t" r="r" b="b"/>
            <a:pathLst>
              <a:path w="4817457" h="5037265">
                <a:moveTo>
                  <a:pt x="0" y="0"/>
                </a:moveTo>
                <a:lnTo>
                  <a:pt x="4817458" y="0"/>
                </a:lnTo>
                <a:lnTo>
                  <a:pt x="4817458" y="5037266"/>
                </a:lnTo>
                <a:lnTo>
                  <a:pt x="0" y="5037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88920" y="947198"/>
            <a:ext cx="566163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5"/>
              </a:lnSpc>
              <a:spcBef>
                <a:spcPct val="0"/>
              </a:spcBef>
            </a:pPr>
            <a:r>
              <a:rPr lang="en-US" sz="7700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VẬN DỤNG</a:t>
            </a:r>
            <a:endParaRPr lang="en-US" sz="7700" b="1">
              <a:solidFill>
                <a:srgbClr val="FB5A48"/>
              </a:solidFill>
              <a:latin typeface="Playpen Sans Bold"/>
              <a:ea typeface="Playpen Sans Bold"/>
              <a:cs typeface="Playpen Sans Bold"/>
              <a:sym typeface="Playpen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55962" y="685800"/>
            <a:ext cx="1337043" cy="878396"/>
          </a:xfrm>
          <a:custGeom>
            <a:avLst/>
            <a:gdLst/>
            <a:ahLst/>
            <a:cxnLst/>
            <a:rect l="l" t="t" r="r" b="b"/>
            <a:pathLst>
              <a:path w="2674085" h="1317594">
                <a:moveTo>
                  <a:pt x="0" y="0"/>
                </a:moveTo>
                <a:lnTo>
                  <a:pt x="2674085" y="0"/>
                </a:lnTo>
                <a:lnTo>
                  <a:pt x="2674085" y="1317594"/>
                </a:lnTo>
                <a:lnTo>
                  <a:pt x="0" y="1317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09175" y="5300698"/>
            <a:ext cx="1209924" cy="1743005"/>
          </a:xfrm>
          <a:custGeom>
            <a:avLst/>
            <a:gdLst/>
            <a:ahLst/>
            <a:cxnLst/>
            <a:rect l="l" t="t" r="r" b="b"/>
            <a:pathLst>
              <a:path w="2419847" h="2614508">
                <a:moveTo>
                  <a:pt x="0" y="0"/>
                </a:moveTo>
                <a:lnTo>
                  <a:pt x="2419847" y="0"/>
                </a:lnTo>
                <a:lnTo>
                  <a:pt x="2419847" y="2614508"/>
                </a:lnTo>
                <a:lnTo>
                  <a:pt x="0" y="2614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34595" y="855741"/>
            <a:ext cx="826534" cy="1430513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9" y="0"/>
                </a:lnTo>
                <a:lnTo>
                  <a:pt x="1653069" y="2145769"/>
                </a:lnTo>
                <a:lnTo>
                  <a:pt x="0" y="2145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9144000" cy="6849687"/>
          </a:xfrm>
          <a:custGeom>
            <a:avLst/>
            <a:gdLst/>
            <a:ahLst/>
            <a:cxnLst/>
            <a:rect l="l" t="t" r="r" b="b"/>
            <a:pathLst>
              <a:path w="18288000" h="10274531">
                <a:moveTo>
                  <a:pt x="0" y="0"/>
                </a:moveTo>
                <a:lnTo>
                  <a:pt x="18288000" y="0"/>
                </a:lnTo>
                <a:lnTo>
                  <a:pt x="18288000" y="10274531"/>
                </a:lnTo>
                <a:lnTo>
                  <a:pt x="0" y="102745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19913" y="756768"/>
            <a:ext cx="6538582" cy="3872293"/>
          </a:xfrm>
          <a:custGeom>
            <a:avLst/>
            <a:gdLst/>
            <a:ahLst/>
            <a:cxnLst/>
            <a:rect l="l" t="t" r="r" b="b"/>
            <a:pathLst>
              <a:path w="13077163" h="5808440">
                <a:moveTo>
                  <a:pt x="0" y="0"/>
                </a:moveTo>
                <a:lnTo>
                  <a:pt x="13077163" y="0"/>
                </a:lnTo>
                <a:lnTo>
                  <a:pt x="13077163" y="5808440"/>
                </a:lnTo>
                <a:lnTo>
                  <a:pt x="0" y="5808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85939" y="1721217"/>
            <a:ext cx="425087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0"/>
              </a:lnSpc>
            </a:pPr>
            <a:r>
              <a:rPr lang="en-US" sz="7700">
                <a:solidFill>
                  <a:srgbClr val="FFFFFF"/>
                </a:solidFill>
                <a:latin typeface="Bukhari Script" panose="00000500000000000000"/>
                <a:ea typeface="Bukhari Script" panose="00000500000000000000"/>
                <a:cs typeface="Bukhari Script" panose="00000500000000000000"/>
                <a:sym typeface="Bukhari Script" panose="00000500000000000000"/>
              </a:rPr>
              <a:t>Đánh giá</a:t>
            </a:r>
            <a:endParaRPr lang="en-US" sz="7700">
              <a:solidFill>
                <a:srgbClr val="FFFFFF"/>
              </a:solidFill>
              <a:latin typeface="Bukhari Script" panose="00000500000000000000"/>
              <a:ea typeface="Bukhari Script" panose="00000500000000000000"/>
              <a:cs typeface="Bukhari Script" panose="00000500000000000000"/>
              <a:sym typeface="Bukhari Script" panose="0000050000000000000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14350" y="1619079"/>
            <a:ext cx="2870404" cy="8900476"/>
          </a:xfrm>
          <a:custGeom>
            <a:avLst/>
            <a:gdLst/>
            <a:ahLst/>
            <a:cxnLst/>
            <a:rect l="l" t="t" r="r" b="b"/>
            <a:pathLst>
              <a:path w="5740807" h="13350714">
                <a:moveTo>
                  <a:pt x="0" y="0"/>
                </a:moveTo>
                <a:lnTo>
                  <a:pt x="5740807" y="0"/>
                </a:lnTo>
                <a:lnTo>
                  <a:pt x="5740807" y="13350714"/>
                </a:lnTo>
                <a:lnTo>
                  <a:pt x="0" y="13350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36814" y="1619080"/>
            <a:ext cx="1321681" cy="1555177"/>
          </a:xfrm>
          <a:custGeom>
            <a:avLst/>
            <a:gdLst/>
            <a:ahLst/>
            <a:cxnLst/>
            <a:rect l="l" t="t" r="r" b="b"/>
            <a:pathLst>
              <a:path w="2643361" h="2332766">
                <a:moveTo>
                  <a:pt x="0" y="0"/>
                </a:moveTo>
                <a:lnTo>
                  <a:pt x="2643361" y="0"/>
                </a:lnTo>
                <a:lnTo>
                  <a:pt x="2643361" y="2332766"/>
                </a:lnTo>
                <a:lnTo>
                  <a:pt x="0" y="23327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1062">
            <a:off x="2891375" y="303220"/>
            <a:ext cx="1027133" cy="1690753"/>
          </a:xfrm>
          <a:custGeom>
            <a:avLst/>
            <a:gdLst/>
            <a:ahLst/>
            <a:cxnLst/>
            <a:rect l="l" t="t" r="r" b="b"/>
            <a:pathLst>
              <a:path w="2054265" h="2536130">
                <a:moveTo>
                  <a:pt x="0" y="0"/>
                </a:moveTo>
                <a:lnTo>
                  <a:pt x="2054266" y="0"/>
                </a:lnTo>
                <a:lnTo>
                  <a:pt x="2054266" y="2536130"/>
                </a:lnTo>
                <a:lnTo>
                  <a:pt x="0" y="2536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Cháu Yêu Bà  Thần Đồng Âm Nhạc Việt Nam Bé MAI VY  #NamvietThieunhi - YouTub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431" y="6533092"/>
            <a:ext cx="243682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102" y="309142"/>
            <a:ext cx="8734602" cy="6239719"/>
            <a:chOff x="0" y="0"/>
            <a:chExt cx="4600943" cy="2465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0942" cy="2465074"/>
            </a:xfrm>
            <a:custGeom>
              <a:avLst/>
              <a:gdLst/>
              <a:ahLst/>
              <a:cxnLst/>
              <a:rect l="l" t="t" r="r" b="b"/>
              <a:pathLst>
                <a:path w="4600942" h="2465074">
                  <a:moveTo>
                    <a:pt x="22602" y="0"/>
                  </a:moveTo>
                  <a:lnTo>
                    <a:pt x="4578340" y="0"/>
                  </a:lnTo>
                  <a:cubicBezTo>
                    <a:pt x="4590823" y="0"/>
                    <a:pt x="4600942" y="10119"/>
                    <a:pt x="4600942" y="22602"/>
                  </a:cubicBezTo>
                  <a:lnTo>
                    <a:pt x="4600942" y="2442472"/>
                  </a:lnTo>
                  <a:cubicBezTo>
                    <a:pt x="4600942" y="2448467"/>
                    <a:pt x="4598561" y="2454216"/>
                    <a:pt x="4594322" y="2458454"/>
                  </a:cubicBezTo>
                  <a:cubicBezTo>
                    <a:pt x="4590084" y="2462693"/>
                    <a:pt x="4584335" y="2465074"/>
                    <a:pt x="4578340" y="2465074"/>
                  </a:cubicBezTo>
                  <a:lnTo>
                    <a:pt x="22602" y="2465074"/>
                  </a:lnTo>
                  <a:cubicBezTo>
                    <a:pt x="16608" y="2465074"/>
                    <a:pt x="10859" y="2462693"/>
                    <a:pt x="6620" y="2458454"/>
                  </a:cubicBezTo>
                  <a:cubicBezTo>
                    <a:pt x="2381" y="2454216"/>
                    <a:pt x="0" y="2448467"/>
                    <a:pt x="0" y="2442472"/>
                  </a:cubicBezTo>
                  <a:lnTo>
                    <a:pt x="0" y="22602"/>
                  </a:lnTo>
                  <a:cubicBezTo>
                    <a:pt x="0" y="16608"/>
                    <a:pt x="2381" y="10859"/>
                    <a:pt x="6620" y="6620"/>
                  </a:cubicBezTo>
                  <a:cubicBezTo>
                    <a:pt x="10859" y="2381"/>
                    <a:pt x="16608" y="0"/>
                    <a:pt x="226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C0C1"/>
              </a:solidFill>
              <a:prstDash val="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600943" cy="2484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-2873375" y="-651510"/>
            <a:ext cx="5906770" cy="8161020"/>
          </a:xfrm>
          <a:custGeom>
            <a:avLst/>
            <a:gdLst/>
            <a:ahLst/>
            <a:cxnLst/>
            <a:rect l="l" t="t" r="r" b="b"/>
            <a:pathLst>
              <a:path w="12835286" h="12241654">
                <a:moveTo>
                  <a:pt x="0" y="0"/>
                </a:moveTo>
                <a:lnTo>
                  <a:pt x="12835286" y="0"/>
                </a:lnTo>
                <a:lnTo>
                  <a:pt x="12835286" y="12241654"/>
                </a:lnTo>
                <a:lnTo>
                  <a:pt x="0" y="1224165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6746240" y="4916170"/>
            <a:ext cx="2442210" cy="2059305"/>
          </a:xfrm>
          <a:custGeom>
            <a:avLst/>
            <a:gdLst/>
            <a:ahLst/>
            <a:cxnLst/>
            <a:rect l="l" t="t" r="r" b="b"/>
            <a:pathLst>
              <a:path w="5597481" h="4701884">
                <a:moveTo>
                  <a:pt x="5597481" y="4701884"/>
                </a:moveTo>
                <a:lnTo>
                  <a:pt x="0" y="4701884"/>
                </a:lnTo>
                <a:lnTo>
                  <a:pt x="0" y="0"/>
                </a:lnTo>
                <a:lnTo>
                  <a:pt x="5597481" y="0"/>
                </a:lnTo>
                <a:lnTo>
                  <a:pt x="5597481" y="47018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638925" y="-741680"/>
            <a:ext cx="2616200" cy="3523615"/>
          </a:xfrm>
          <a:custGeom>
            <a:avLst/>
            <a:gdLst/>
            <a:ahLst/>
            <a:cxnLst/>
            <a:rect l="l" t="t" r="r" b="b"/>
            <a:pathLst>
              <a:path w="6877059" h="5776729">
                <a:moveTo>
                  <a:pt x="6877058" y="0"/>
                </a:moveTo>
                <a:lnTo>
                  <a:pt x="0" y="0"/>
                </a:lnTo>
                <a:lnTo>
                  <a:pt x="0" y="5776729"/>
                </a:lnTo>
                <a:lnTo>
                  <a:pt x="6877058" y="5776729"/>
                </a:lnTo>
                <a:lnTo>
                  <a:pt x="687705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31573">
            <a:off x="3658184" y="1206305"/>
            <a:ext cx="619597" cy="825097"/>
          </a:xfrm>
          <a:custGeom>
            <a:avLst/>
            <a:gdLst/>
            <a:ahLst/>
            <a:cxnLst/>
            <a:rect l="l" t="t" r="r" b="b"/>
            <a:pathLst>
              <a:path w="1239194" h="1237645">
                <a:moveTo>
                  <a:pt x="0" y="0"/>
                </a:moveTo>
                <a:lnTo>
                  <a:pt x="1239195" y="0"/>
                </a:lnTo>
                <a:lnTo>
                  <a:pt x="1239195" y="1237646"/>
                </a:lnTo>
                <a:lnTo>
                  <a:pt x="0" y="123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5061">
            <a:off x="8191017" y="3962141"/>
            <a:ext cx="401140" cy="534185"/>
          </a:xfrm>
          <a:custGeom>
            <a:avLst/>
            <a:gdLst/>
            <a:ahLst/>
            <a:cxnLst/>
            <a:rect l="l" t="t" r="r" b="b"/>
            <a:pathLst>
              <a:path w="802280" h="801277">
                <a:moveTo>
                  <a:pt x="0" y="0"/>
                </a:moveTo>
                <a:lnTo>
                  <a:pt x="802281" y="0"/>
                </a:lnTo>
                <a:lnTo>
                  <a:pt x="802281" y="801278"/>
                </a:lnTo>
                <a:lnTo>
                  <a:pt x="0" y="801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25061">
            <a:off x="8485715" y="3411286"/>
            <a:ext cx="287873" cy="383350"/>
          </a:xfrm>
          <a:custGeom>
            <a:avLst/>
            <a:gdLst/>
            <a:ahLst/>
            <a:cxnLst/>
            <a:rect l="l" t="t" r="r" b="b"/>
            <a:pathLst>
              <a:path w="575745" h="575025">
                <a:moveTo>
                  <a:pt x="0" y="0"/>
                </a:moveTo>
                <a:lnTo>
                  <a:pt x="575744" y="0"/>
                </a:lnTo>
                <a:lnTo>
                  <a:pt x="575744" y="575025"/>
                </a:lnTo>
                <a:lnTo>
                  <a:pt x="0" y="575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85731">
            <a:off x="3306050" y="721081"/>
            <a:ext cx="404387" cy="538508"/>
          </a:xfrm>
          <a:custGeom>
            <a:avLst/>
            <a:gdLst/>
            <a:ahLst/>
            <a:cxnLst/>
            <a:rect l="l" t="t" r="r" b="b"/>
            <a:pathLst>
              <a:path w="808773" h="807762">
                <a:moveTo>
                  <a:pt x="0" y="0"/>
                </a:moveTo>
                <a:lnTo>
                  <a:pt x="808774" y="0"/>
                </a:lnTo>
                <a:lnTo>
                  <a:pt x="808774" y="807763"/>
                </a:lnTo>
                <a:lnTo>
                  <a:pt x="0" y="8077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90850" y="1967865"/>
            <a:ext cx="4999990" cy="46761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1865"/>
              </a:lnSpc>
            </a:pPr>
            <a:r>
              <a:rPr lang="en-US" sz="8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KHƠI GỢI, GẮN KẾT</a:t>
            </a:r>
            <a:endParaRPr lang="en-US" sz="8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453"/>
            <a:ext cx="2356607" cy="3678402"/>
          </a:xfrm>
          <a:custGeom>
            <a:avLst/>
            <a:gdLst/>
            <a:ahLst/>
            <a:cxnLst/>
            <a:rect l="l" t="t" r="r" b="b"/>
            <a:pathLst>
              <a:path w="4713214" h="5517603">
                <a:moveTo>
                  <a:pt x="0" y="0"/>
                </a:moveTo>
                <a:lnTo>
                  <a:pt x="4713214" y="0"/>
                </a:lnTo>
                <a:lnTo>
                  <a:pt x="4713214" y="5517603"/>
                </a:lnTo>
                <a:lnTo>
                  <a:pt x="0" y="55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29200" y="4419600"/>
            <a:ext cx="4114800" cy="2549345"/>
          </a:xfrm>
          <a:custGeom>
            <a:avLst/>
            <a:gdLst/>
            <a:ahLst/>
            <a:cxnLst/>
            <a:rect l="l" t="t" r="r" b="b"/>
            <a:pathLst>
              <a:path w="11401847" h="7824517">
                <a:moveTo>
                  <a:pt x="0" y="0"/>
                </a:moveTo>
                <a:lnTo>
                  <a:pt x="11401846" y="0"/>
                </a:lnTo>
                <a:lnTo>
                  <a:pt x="11401846" y="7824517"/>
                </a:lnTo>
                <a:lnTo>
                  <a:pt x="0" y="7824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10909" y="-507441"/>
            <a:ext cx="1514664" cy="2743200"/>
          </a:xfrm>
          <a:custGeom>
            <a:avLst/>
            <a:gdLst/>
            <a:ahLst/>
            <a:cxnLst/>
            <a:rect l="l" t="t" r="r" b="b"/>
            <a:pathLst>
              <a:path w="3029328" h="4114800">
                <a:moveTo>
                  <a:pt x="0" y="0"/>
                </a:moveTo>
                <a:lnTo>
                  <a:pt x="3029328" y="0"/>
                </a:lnTo>
                <a:lnTo>
                  <a:pt x="302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465773">
            <a:off x="-312396" y="6079687"/>
            <a:ext cx="2080459" cy="1248275"/>
          </a:xfrm>
          <a:custGeom>
            <a:avLst/>
            <a:gdLst/>
            <a:ahLst/>
            <a:cxnLst/>
            <a:rect l="l" t="t" r="r" b="b"/>
            <a:pathLst>
              <a:path w="4160917" h="1872413">
                <a:moveTo>
                  <a:pt x="0" y="0"/>
                </a:moveTo>
                <a:lnTo>
                  <a:pt x="4160917" y="0"/>
                </a:lnTo>
                <a:lnTo>
                  <a:pt x="4160917" y="1872413"/>
                </a:lnTo>
                <a:lnTo>
                  <a:pt x="0" y="18724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27066">
            <a:off x="4248048" y="-589346"/>
            <a:ext cx="2804669" cy="1682801"/>
          </a:xfrm>
          <a:custGeom>
            <a:avLst/>
            <a:gdLst/>
            <a:ahLst/>
            <a:cxnLst/>
            <a:rect l="l" t="t" r="r" b="b"/>
            <a:pathLst>
              <a:path w="5609338" h="2524202">
                <a:moveTo>
                  <a:pt x="0" y="0"/>
                </a:moveTo>
                <a:lnTo>
                  <a:pt x="5609338" y="0"/>
                </a:lnTo>
                <a:lnTo>
                  <a:pt x="5609338" y="2524202"/>
                </a:lnTo>
                <a:lnTo>
                  <a:pt x="0" y="2524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72033">
            <a:off x="482702" y="47557"/>
            <a:ext cx="694156" cy="2743200"/>
          </a:xfrm>
          <a:custGeom>
            <a:avLst/>
            <a:gdLst/>
            <a:ahLst/>
            <a:cxnLst/>
            <a:rect l="l" t="t" r="r" b="b"/>
            <a:pathLst>
              <a:path w="1388311" h="4114800">
                <a:moveTo>
                  <a:pt x="0" y="0"/>
                </a:moveTo>
                <a:lnTo>
                  <a:pt x="1388311" y="0"/>
                </a:lnTo>
                <a:lnTo>
                  <a:pt x="13883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9780" y="2235758"/>
            <a:ext cx="686642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75"/>
              </a:lnSpc>
            </a:pP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Chúc</a:t>
            </a:r>
            <a:r>
              <a:rPr lang="en-US" sz="5800" spc="151" dirty="0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các</a:t>
            </a:r>
            <a:r>
              <a:rPr lang="en-US" sz="5800" spc="151" dirty="0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bé</a:t>
            </a:r>
            <a:r>
              <a:rPr lang="en-US" sz="5800" spc="151" dirty="0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chăm</a:t>
            </a:r>
            <a:r>
              <a:rPr lang="en-US" sz="5800" spc="151" dirty="0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  <a:endParaRPr lang="en-US" sz="5800" spc="151" dirty="0" smtClean="0">
              <a:solidFill>
                <a:srgbClr val="9ABED8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  <a:p>
            <a:pPr algn="ctr">
              <a:lnSpc>
                <a:spcPts val="7975"/>
              </a:lnSpc>
            </a:pP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ngoan</a:t>
            </a:r>
            <a:r>
              <a:rPr lang="en-US" sz="5800" spc="151" dirty="0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học</a:t>
            </a:r>
            <a:r>
              <a:rPr lang="en-US" sz="5800" spc="151" dirty="0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 </a:t>
            </a:r>
            <a:r>
              <a:rPr lang="en-US" sz="5800" spc="151" dirty="0" err="1" smtClean="0">
                <a:solidFill>
                  <a:srgbClr val="9ABED8"/>
                </a:solidFill>
                <a:latin typeface="Baloo" panose="03080902040302020200"/>
                <a:ea typeface="Baloo" panose="03080902040302020200"/>
                <a:cs typeface="Baloo" panose="03080902040302020200"/>
                <a:sym typeface="Baloo" panose="03080902040302020200"/>
              </a:rPr>
              <a:t>giỏi</a:t>
            </a:r>
            <a:endParaRPr lang="en-US" sz="5800" spc="151" dirty="0">
              <a:solidFill>
                <a:srgbClr val="9ABED8"/>
              </a:solidFill>
              <a:latin typeface="Baloo" panose="03080902040302020200"/>
              <a:ea typeface="Baloo" panose="03080902040302020200"/>
              <a:cs typeface="Baloo" panose="03080902040302020200"/>
              <a:sym typeface="Baloo" panose="030809020403020202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156">
            <a:off x="2960929" y="415514"/>
            <a:ext cx="12623938" cy="5539231"/>
          </a:xfrm>
          <a:custGeom>
            <a:avLst/>
            <a:gdLst/>
            <a:ahLst/>
            <a:cxnLst/>
            <a:rect l="l" t="t" r="r" b="b"/>
            <a:pathLst>
              <a:path w="25247876" h="8308846">
                <a:moveTo>
                  <a:pt x="0" y="0"/>
                </a:moveTo>
                <a:lnTo>
                  <a:pt x="25247875" y="0"/>
                </a:lnTo>
                <a:lnTo>
                  <a:pt x="25247875" y="8308846"/>
                </a:lnTo>
                <a:lnTo>
                  <a:pt x="0" y="83088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37730">
            <a:off x="4389403" y="4882919"/>
            <a:ext cx="6372891" cy="6757886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033209" y="895256"/>
            <a:ext cx="5337493" cy="6378304"/>
          </a:xfrm>
          <a:custGeom>
            <a:avLst/>
            <a:gdLst/>
            <a:ahLst/>
            <a:cxnLst/>
            <a:rect l="l" t="t" r="r" b="b"/>
            <a:pathLst>
              <a:path w="10674986" h="9567456">
                <a:moveTo>
                  <a:pt x="10674986" y="0"/>
                </a:moveTo>
                <a:lnTo>
                  <a:pt x="0" y="0"/>
                </a:lnTo>
                <a:lnTo>
                  <a:pt x="0" y="9567455"/>
                </a:lnTo>
                <a:lnTo>
                  <a:pt x="10674986" y="9567455"/>
                </a:lnTo>
                <a:lnTo>
                  <a:pt x="1067498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7450" y="461540"/>
            <a:ext cx="1212206" cy="1766419"/>
          </a:xfrm>
          <a:custGeom>
            <a:avLst/>
            <a:gdLst/>
            <a:ahLst/>
            <a:cxnLst/>
            <a:rect l="l" t="t" r="r" b="b"/>
            <a:pathLst>
              <a:path w="2424411" h="2649629">
                <a:moveTo>
                  <a:pt x="0" y="0"/>
                </a:moveTo>
                <a:lnTo>
                  <a:pt x="2424411" y="0"/>
                </a:lnTo>
                <a:lnTo>
                  <a:pt x="2424411" y="2649629"/>
                </a:lnTo>
                <a:lnTo>
                  <a:pt x="0" y="2649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87970">
            <a:off x="8045120" y="1103197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4342205" y="1829431"/>
            <a:ext cx="3995429" cy="291402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9300" b="1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Wedges" panose="02000500000000000000"/>
                <a:ea typeface="Wedges" panose="02000500000000000000"/>
                <a:cs typeface="Wedges" panose="02000500000000000000"/>
                <a:sym typeface="Wedges" panose="02000500000000000000"/>
              </a:rPr>
              <a:t>khám phá</a:t>
            </a:r>
            <a:endParaRPr lang="en-US" sz="9300" b="1">
              <a:ln w="12700">
                <a:solidFill>
                  <a:srgbClr val="4BACC6"/>
                </a:solidFill>
                <a:prstDash val="solid"/>
              </a:ln>
              <a:pattFill prst="ltDnDiag">
                <a:fgClr>
                  <a:srgbClr val="4BACC6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pic>
        <p:nvPicPr>
          <p:cNvPr id="3" name="Nhạc dễ thương không bản quyền ghép vào video, nghe thư giãn - Cute music No Copyr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002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" y="6542616"/>
            <a:ext cx="243682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37" r="-137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WPS Presentation</Application>
  <PresentationFormat>On-screen Show (4:3)</PresentationFormat>
  <Paragraphs>19</Paragraphs>
  <Slides>20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Francois One</vt:lpstr>
      <vt:lpstr>WoodType-Demi</vt:lpstr>
      <vt:lpstr>Tahoma Bold</vt:lpstr>
      <vt:lpstr>Calistoga</vt:lpstr>
      <vt:lpstr>Baloo</vt:lpstr>
      <vt:lpstr>Mongolian Baiti</vt:lpstr>
      <vt:lpstr>Wedges</vt:lpstr>
      <vt:lpstr>Microsoft YaHei</vt:lpstr>
      <vt:lpstr>Arial Unicode MS</vt:lpstr>
      <vt:lpstr>Calibri</vt:lpstr>
      <vt:lpstr>Paytone One</vt:lpstr>
      <vt:lpstr>UTM Scriptina KT</vt:lpstr>
      <vt:lpstr>Playpen Sans Bold</vt:lpstr>
      <vt:lpstr>Bukhari Script</vt:lpstr>
      <vt:lpstr>Script</vt:lpstr>
      <vt:lpstr>Tahoma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nguyễn xuân An</cp:lastModifiedBy>
  <cp:revision>4</cp:revision>
  <dcterms:created xsi:type="dcterms:W3CDTF">2025-10-30T08:13:00Z</dcterms:created>
  <dcterms:modified xsi:type="dcterms:W3CDTF">2025-10-30T08:35:14Z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FFCB59CE059E48CA95CF00E3A40DDDA2_12</vt:lpwstr>
  </property>
  <property fmtid="{D5CDD505-2E9C-101B-9397-08002B2CF9AE}" pid="3" name="KSOProductBuildVer">
    <vt:lpwstr>1033-12.2.0.23131</vt:lpwstr>
  </property>
</Properties>
</file>