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9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1DA0-003F-B1AC-C1DD-AA339F123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8375C-C832-A17B-F73B-1045922CA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EB02F-1784-0C67-6540-7FA46640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04872-60C7-6A62-8E1C-B06FEF7F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9FDC-DDC8-1958-C4A4-F88EC6C4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02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5F94-5CA1-DB84-F771-B7F43AB5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9230B-6816-776F-F8B9-6F05250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DA087-3CB0-2838-221D-8F7495FB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E4D4F-1AAA-6E60-74ED-14977746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0C44-CD61-5640-D0C9-72430D36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91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93E22-D888-A746-E573-C63087811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44B44-3CB6-EB6B-AA79-86A375384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8724D-31AE-E65F-09EC-8CF0A622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36096-3797-8874-8E2E-DDB31A2C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1D55E-9B8E-8F1D-8000-E7E5A71B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1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D0CB-7AFB-D293-6A1E-62706F58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37A93-78C2-E98C-F7E9-1ABFFC51D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87F97-7D7B-420C-1BED-3F6B7E8F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E9ADB-926D-81DF-2113-6E4E4AD8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EB716-36A2-5EBB-DAAC-10E47B28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98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4F0F-2D83-6829-E4D4-A9DB3D17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3B83D-ED07-2BAD-1663-A40988EF3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281E6-378F-F0AC-8540-E552900B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F6E26-CD81-5D9F-EF92-230B2FE4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921BE-51B6-EE8F-3CA4-9D5F74C0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7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5041-5F0B-009E-C964-60874E06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6EA82-162C-1721-F455-A5BD2CC3A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689FC-4033-61FC-FBD1-87C95851A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7E674-00C6-55B1-BF45-A53AB188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1C79A-2D49-0B9E-17FC-AAC65C9F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10FF3-AE74-1A51-0B9A-E62A22BF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51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C6B2-6D54-C72C-3D63-0B505ADC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66020-6263-3308-F6C3-3D5C0C50D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B366F-6788-183E-D1D0-D0976DD7B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39F53-49AA-581C-1538-7C97594F7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D2BEB-052A-E1C1-B4D5-A46A0E496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01FD2-B1EA-093C-AAAB-C51D4C5B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D893D-4C49-0F39-0268-35DAF963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D13E5-90FD-8106-4CC9-8471D71B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47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69F5-718E-F212-396A-8A8B04A9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6791F-CC1A-3A02-D85D-614B655A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BDABF-E25C-A621-681C-6B0EFB01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36A32-2277-BFA9-46CD-928E77D6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624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2B69B-0F70-E549-CCA6-2821CEAE5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77BFE-9BF5-77ED-59E7-C1BE9BFA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CA742-A10A-75F1-73AA-7C3AF75D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340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894B-76D4-53C9-DE07-4FEB1F45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7C71A-07E9-1539-523F-122E3F0CC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E9E37-F856-F05A-4658-661AF02AC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FFB42-5D1A-6349-9A4B-9544DE37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E8AAE-EAB4-0CC1-4591-D14B296E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2D2B1-5143-AA52-BFA8-8B483A53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37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BB3A-169D-2332-269C-014150B0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4D041-A4C8-6EDC-C204-2BE831DCD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3D2E-3F9F-BDF2-1266-528E45430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1F150-FED2-3F7C-39CC-1D7EC96B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F225-8839-4885-AF34-E0EF5698078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FB939-F5C1-FD24-3B76-1920C1F4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756E8-EF46-E5F3-AC59-78242A65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69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27770-4ACA-8D8E-A8AE-1FFF1B2A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A2150-CFFF-A8C8-F645-0AD64CD40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D31B8-7C28-C960-938D-1751C7ACB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0F225-8839-4885-AF34-E0EF56980789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A17B5-2D1E-C544-A475-082BACA3C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E2BD-E3D2-DC48-2246-DA7615AE4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9D14C0-CE10-42C8-B811-66EE2F374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358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2B5570-7746-6ADE-CB20-23590440F23D}"/>
              </a:ext>
            </a:extLst>
          </p:cNvPr>
          <p:cNvSpPr txBox="1"/>
          <p:nvPr/>
        </p:nvSpPr>
        <p:spPr>
          <a:xfrm>
            <a:off x="3391786" y="549824"/>
            <a:ext cx="631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SỐ XUÂN HÒA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14AAE-6FD9-41D9-5C6B-B079DB4ADF89}"/>
              </a:ext>
            </a:extLst>
          </p:cNvPr>
          <p:cNvSpPr txBox="1"/>
          <p:nvPr/>
        </p:nvSpPr>
        <p:spPr>
          <a:xfrm>
            <a:off x="4635795" y="2062716"/>
            <a:ext cx="65921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200" b="1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Văn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200" b="1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200" b="1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200" b="1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200" b="1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200" b="1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Hậu</a:t>
            </a:r>
            <a:endParaRPr lang="vi-VN" sz="2200" b="1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9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641069-2752-6455-7716-F88C3E52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C5598-0154-280F-0BC6-B6BA24BE4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Hình ảnh 3" descr="Ảnh có chứa phim hoạt hình, Phim hoạt hình, cô gái, trang phục&#10;&#10;Nội dung do AI tạo ra có thể không chính xác.">
            <a:extLst>
              <a:ext uri="{FF2B5EF4-FFF2-40B4-BE49-F238E27FC236}">
                <a16:creationId xmlns:a16="http://schemas.microsoft.com/office/drawing/2014/main" id="{E3FC7E5C-799B-4400-2C21-4CB7D4909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9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41069-2752-6455-7716-F88C3E52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phim hoạt hình, trang phục, Mặt người, người&#10;&#10;Nội dung do AI tạo ra có thể không chính xác.">
            <a:extLst>
              <a:ext uri="{FF2B5EF4-FFF2-40B4-BE49-F238E27FC236}">
                <a16:creationId xmlns:a16="http://schemas.microsoft.com/office/drawing/2014/main" id="{4A59D387-9823-6BFF-022D-40C7B0EAB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1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5F87E-A4CB-67B3-8DD5-E541D6E6F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phim hoạt hình, trang phục, Mặt người, người&#10;&#10;Nội dung do AI tạo ra có thể không chính xác.">
            <a:extLst>
              <a:ext uri="{FF2B5EF4-FFF2-40B4-BE49-F238E27FC236}">
                <a16:creationId xmlns:a16="http://schemas.microsoft.com/office/drawing/2014/main" id="{963B6C60-BA41-2E06-9E81-7DB0DD9C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Hình ảnh 2" descr="Ảnh có chứa trang phục, Tác phẩm nghệ thuật của trẻ con, Hoạt hình, hình vẽ&#10;&#10;Nội dung do AI tạo ra có thể không chính xác.">
            <a:extLst>
              <a:ext uri="{FF2B5EF4-FFF2-40B4-BE49-F238E27FC236}">
                <a16:creationId xmlns:a16="http://schemas.microsoft.com/office/drawing/2014/main" id="{DDA7B990-7E5B-3903-B62B-BB8A6C691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6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853224-4510-E2C6-7A9D-63CF31F9277E}"/>
              </a:ext>
            </a:extLst>
          </p:cNvPr>
          <p:cNvSpPr/>
          <p:nvPr/>
        </p:nvSpPr>
        <p:spPr>
          <a:xfrm>
            <a:off x="2488020" y="478465"/>
            <a:ext cx="7102548" cy="16799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C4147-2648-C085-A0C6-708043FBA38B}"/>
              </a:ext>
            </a:extLst>
          </p:cNvPr>
          <p:cNvSpPr txBox="1"/>
          <p:nvPr/>
        </p:nvSpPr>
        <p:spPr>
          <a:xfrm>
            <a:off x="1329070" y="903767"/>
            <a:ext cx="9930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2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49</Words>
  <Application>Microsoft Office PowerPoint</Application>
  <PresentationFormat>Màn hình rộng</PresentationFormat>
  <Paragraphs>8</Paragraphs>
  <Slides>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11</cp:revision>
  <dcterms:created xsi:type="dcterms:W3CDTF">2025-03-18T01:51:34Z</dcterms:created>
  <dcterms:modified xsi:type="dcterms:W3CDTF">2025-10-24T02:04:19Z</dcterms:modified>
</cp:coreProperties>
</file>