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60" r:id="rId5"/>
    <p:sldId id="261" r:id="rId6"/>
    <p:sldId id="262" r:id="rId7"/>
    <p:sldId id="263" r:id="rId8"/>
    <p:sldId id="266" r:id="rId9"/>
    <p:sldId id="259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E98F1-1EAC-4CD8-A816-A5D56F322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DF472E-B17F-4E49-9D69-F3FD6CDE8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67D88-0D1D-48B6-B9A4-47B7C5F27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FA2B-6539-4587-B0FA-21DA81D03235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72173-7A66-48F8-BC70-462E875F5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9AE88-3E5B-4B09-865A-64F3AD89E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1F85-D9AA-4F8A-92F3-607866CA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2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DD33F-FC0F-44E8-A6E0-AEAC507F6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9AE9B-2B3C-4248-B057-BE2233E1C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16AC3-A428-41E7-BD9E-3FD980035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FA2B-6539-4587-B0FA-21DA81D03235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0EDB3-2A91-49CD-9638-4AC6AB03F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FAAAE-BB88-46BA-8AF5-5D8EDADD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1F85-D9AA-4F8A-92F3-607866CA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72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269AA2-2242-4E1A-98AA-1A2FA4DD5A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DF95EE-8AE8-42C2-9B7D-33D3A3513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1C0BE-1F4C-4D51-A38D-C9C2ABF54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FA2B-6539-4587-B0FA-21DA81D03235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9E551-B809-4DEF-962F-38340E45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1AB1E-8785-4393-8285-1B4E6D723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1F85-D9AA-4F8A-92F3-607866CA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83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F276-FBAB-4549-804F-290DB6934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0872A-2652-4518-9C6C-372923DD2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9414-505D-443C-8B00-39FEEA085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FA2B-6539-4587-B0FA-21DA81D03235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40947-A585-4BC8-A6C5-B7E9EF41C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D31B-08D1-4729-98A2-4E31748F7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1F85-D9AA-4F8A-92F3-607866CA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09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A5F8B-7D40-4F73-95C6-994769DAD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0CD82-5287-4F7F-9B12-7906DF8D4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29EBF-BAF2-4053-BB0C-74E85F6E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FA2B-6539-4587-B0FA-21DA81D03235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28259-3B69-4B67-82CC-4BE9240F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EF9D6-6C6E-4BF6-A5E6-0C8ACD00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1F85-D9AA-4F8A-92F3-607866CA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49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86539-DDB6-4C6B-A60F-3AA952BD6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5691E-512C-453E-AE09-0AFB96FA7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31306-D7A9-4F39-93E9-3B62F9BF2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27C83-2EB5-4437-AEAE-ABE23C2FA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FA2B-6539-4587-B0FA-21DA81D03235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807F5-658A-4621-9A1B-1B9A36FE9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5657E-A384-41B8-A77F-2412DDC9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1F85-D9AA-4F8A-92F3-607866CA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3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3F357-87B4-45E4-8350-BA55D02A8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AAF3F-A1ED-4956-91B2-E0CC84AC5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5353D-7AF2-42AE-B741-6D1978AB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D81E46-5CE7-4718-8115-9A2C79A7EF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18581E-37BA-4D84-9120-0201AEB9B8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B4310-A5F3-49EB-B208-F8F7F65C6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FA2B-6539-4587-B0FA-21DA81D03235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840F1-E3AD-429F-A469-77E0031F9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5ED9F0-DE82-46D1-980C-B0B086AC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1F85-D9AA-4F8A-92F3-607866CA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17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BBFF8-C4C8-4104-8386-EEF7CB54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044D33-AF3D-400F-9846-70283E83D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FA2B-6539-4587-B0FA-21DA81D03235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A00D3-36AF-4AB4-BA2A-DE165201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7D848C-1E3F-48C0-AD9B-996263528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1F85-D9AA-4F8A-92F3-607866CA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06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C83BDF-9E13-4FF8-A155-49167A9C7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FA2B-6539-4587-B0FA-21DA81D03235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E55BAD-5418-4445-8FE3-55F11C8E3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60708-39B2-401C-B1B6-942D71840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1F85-D9AA-4F8A-92F3-607866CA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88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F01D-E6D2-4E60-BC2C-88D445E5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C0A90-66EA-4B1C-9D63-EAFE1DB54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0032F-BFEA-47E6-9613-FD962B1E0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DC3EB-A743-46DE-ABB4-D2535F0B0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FA2B-6539-4587-B0FA-21DA81D03235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CAAB6-68D5-4DBB-92BE-4097BA7A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8375A-DF7F-43AA-9CC8-4D0EB3B92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1F85-D9AA-4F8A-92F3-607866CA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27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745B-60C6-4069-8FC1-A9A0BC004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34B2CD-DF06-4518-9E29-ED99CE374F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CEF5B-F7F5-4D2E-937C-A3D903EEE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E6695-8728-493B-8B9C-EBE5D6F64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FA2B-6539-4587-B0FA-21DA81D03235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8FD71F-77A7-4A52-8894-B3C24632C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4EE0D-F2AE-402F-913E-6C1E5A5A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A1F85-D9AA-4F8A-92F3-607866CA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6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AE1F1D-8F15-4051-9C35-1E612E0B0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049FD-2104-40C6-A480-CCA029484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6B24E-2603-456D-BE34-9812A871D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FFA2B-6539-4587-B0FA-21DA81D03235}" type="datetimeFigureOut">
              <a:rPr lang="en-US" smtClean="0"/>
              <a:t>24/10/2025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7B6FD-B501-43AF-8A70-DCFB4AAFF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D109B-4EAD-4F7A-84BE-0009C9095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A1F85-D9AA-4F8A-92F3-607866CA5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8A30-0C64-4068-BF23-8C130C9BB0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D488C3-E141-4CF6-B4D9-50190D3CED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1739F-E5FC-4264-BB77-22122E7C0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428818-07EC-41A8-98EE-380648C42D8E}"/>
              </a:ext>
            </a:extLst>
          </p:cNvPr>
          <p:cNvSpPr txBox="1"/>
          <p:nvPr/>
        </p:nvSpPr>
        <p:spPr>
          <a:xfrm>
            <a:off x="1590675" y="2933700"/>
            <a:ext cx="8553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LVPTNT</a:t>
            </a:r>
          </a:p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 CHUYỆN MỘT SỐ GIÁC QUAN TRÊN KHUÂN MẶT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20-25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25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8A30-0C64-4068-BF23-8C130C9BB0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D488C3-E141-4CF6-B4D9-50190D3CED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1739F-E5FC-4264-BB77-22122E7C0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A97CC9-9385-48E4-A5DB-E59B4F6B06BB}"/>
              </a:ext>
            </a:extLst>
          </p:cNvPr>
          <p:cNvSpPr txBox="1"/>
          <p:nvPr/>
        </p:nvSpPr>
        <p:spPr>
          <a:xfrm>
            <a:off x="2895601" y="2495550"/>
            <a:ext cx="5281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400" dirty="0"/>
            </a:b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62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8A30-0C64-4068-BF23-8C130C9BB0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D488C3-E141-4CF6-B4D9-50190D3CED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1739F-E5FC-4264-BB77-22122E7C0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Cái mũi - Beat (mp3cut.net)">
            <a:hlinkClick r:id="" action="ppaction://media"/>
            <a:extLst>
              <a:ext uri="{FF2B5EF4-FFF2-40B4-BE49-F238E27FC236}">
                <a16:creationId xmlns:a16="http://schemas.microsoft.com/office/drawing/2014/main" id="{1CAA73FB-E7E3-43A9-A3A1-F99527C80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5867" y="3390504"/>
            <a:ext cx="2483643" cy="2483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7F3EE6-012C-4D2C-AA2B-E820D44F7DE3}"/>
              </a:ext>
            </a:extLst>
          </p:cNvPr>
          <p:cNvSpPr txBox="1"/>
          <p:nvPr/>
        </p:nvSpPr>
        <p:spPr>
          <a:xfrm>
            <a:off x="2914650" y="2305050"/>
            <a:ext cx="4410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5343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8A30-0C64-4068-BF23-8C130C9BB0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D488C3-E141-4CF6-B4D9-50190D3CED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1739F-E5FC-4264-BB77-22122E7C0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C4BB39-4BFF-44CD-90E6-A01DAF76F67F}"/>
              </a:ext>
            </a:extLst>
          </p:cNvPr>
          <p:cNvSpPr txBox="1"/>
          <p:nvPr/>
        </p:nvSpPr>
        <p:spPr>
          <a:xfrm>
            <a:off x="2895600" y="2762250"/>
            <a:ext cx="6448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Quan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8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E8509-6BF2-4C4D-B2FC-A3C7F4711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 deo cái lưỡi">
            <a:hlinkClick r:id="" action="ppaction://media"/>
            <a:extLst>
              <a:ext uri="{FF2B5EF4-FFF2-40B4-BE49-F238E27FC236}">
                <a16:creationId xmlns:a16="http://schemas.microsoft.com/office/drawing/2014/main" id="{8543E5CD-8CF9-4533-81B3-7563E912DCD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176964"/>
          </a:xfrm>
        </p:spPr>
      </p:pic>
    </p:spTree>
    <p:extLst>
      <p:ext uri="{BB962C8B-B14F-4D97-AF65-F5344CB8AC3E}">
        <p14:creationId xmlns:p14="http://schemas.microsoft.com/office/powerpoint/2010/main" val="206052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4FE26-ACFF-486E-96D6-644AD487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d cái mũi  (4)">
            <a:hlinkClick r:id="" action="ppaction://media"/>
            <a:extLst>
              <a:ext uri="{FF2B5EF4-FFF2-40B4-BE49-F238E27FC236}">
                <a16:creationId xmlns:a16="http://schemas.microsoft.com/office/drawing/2014/main" id="{D8D43804-DEBB-413F-A076-590BC1C278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209690" cy="6176963"/>
          </a:xfrm>
        </p:spPr>
      </p:pic>
    </p:spTree>
    <p:extLst>
      <p:ext uri="{BB962C8B-B14F-4D97-AF65-F5344CB8AC3E}">
        <p14:creationId xmlns:p14="http://schemas.microsoft.com/office/powerpoint/2010/main" val="76677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4F22A-AB2E-40AB-A56E-BC1128839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 deo về đôi mắt">
            <a:hlinkClick r:id="" action="ppaction://media"/>
            <a:extLst>
              <a:ext uri="{FF2B5EF4-FFF2-40B4-BE49-F238E27FC236}">
                <a16:creationId xmlns:a16="http://schemas.microsoft.com/office/drawing/2014/main" id="{C85B6605-18B3-44DC-BB00-149F5FE80D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37713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AF61A-2556-4177-B51E-ADDABBCF4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 deo tai">
            <a:hlinkClick r:id="" action="ppaction://media"/>
            <a:extLst>
              <a:ext uri="{FF2B5EF4-FFF2-40B4-BE49-F238E27FC236}">
                <a16:creationId xmlns:a16="http://schemas.microsoft.com/office/drawing/2014/main" id="{C61D359E-4A54-466B-992A-96343859BD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365483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8A30-0C64-4068-BF23-8C130C9BB0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D488C3-E141-4CF6-B4D9-50190D3CED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1739F-E5FC-4264-BB77-22122E7C0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A97CC9-9385-48E4-A5DB-E59B4F6B06BB}"/>
              </a:ext>
            </a:extLst>
          </p:cNvPr>
          <p:cNvSpPr txBox="1"/>
          <p:nvPr/>
        </p:nvSpPr>
        <p:spPr>
          <a:xfrm>
            <a:off x="3438525" y="2598003"/>
            <a:ext cx="4872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35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8A30-0C64-4068-BF23-8C130C9BB0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D488C3-E141-4CF6-B4D9-50190D3CED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1739F-E5FC-4264-BB77-22122E7C0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A97CC9-9385-48E4-A5DB-E59B4F6B06BB}"/>
              </a:ext>
            </a:extLst>
          </p:cNvPr>
          <p:cNvSpPr txBox="1"/>
          <p:nvPr/>
        </p:nvSpPr>
        <p:spPr>
          <a:xfrm>
            <a:off x="3305175" y="2495550"/>
            <a:ext cx="4872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54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87</Words>
  <Application>Microsoft Office PowerPoint</Application>
  <PresentationFormat>Widescreen</PresentationFormat>
  <Paragraphs>14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Admin123</dc:creator>
  <cp:lastModifiedBy>Admin123</cp:lastModifiedBy>
  <cp:revision>5</cp:revision>
  <dcterms:created xsi:type="dcterms:W3CDTF">2025-10-15T14:17:17Z</dcterms:created>
  <dcterms:modified xsi:type="dcterms:W3CDTF">2025-10-24T05:15:26Z</dcterms:modified>
</cp:coreProperties>
</file>