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0" r:id="rId4"/>
  </p:sldMasterIdLst>
  <p:notesMasterIdLst>
    <p:notesMasterId r:id="rId27"/>
  </p:notesMasterIdLst>
  <p:sldIdLst>
    <p:sldId id="292" r:id="rId5"/>
    <p:sldId id="306" r:id="rId6"/>
    <p:sldId id="307" r:id="rId7"/>
    <p:sldId id="308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13" r:id="rId18"/>
    <p:sldId id="314" r:id="rId19"/>
    <p:sldId id="324" r:id="rId20"/>
    <p:sldId id="279" r:id="rId21"/>
    <p:sldId id="325" r:id="rId22"/>
    <p:sldId id="326" r:id="rId23"/>
    <p:sldId id="327" r:id="rId24"/>
    <p:sldId id="293" r:id="rId25"/>
    <p:sldId id="31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94628"/>
  </p:normalViewPr>
  <p:slideViewPr>
    <p:cSldViewPr>
      <p:cViewPr varScale="1">
        <p:scale>
          <a:sx n="119" d="100"/>
          <a:sy n="119" d="100"/>
        </p:scale>
        <p:origin x="14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>
                <a:solidFill>
                  <a:prstClr val="black"/>
                </a:solidFill>
              </a:rPr>
              <a:pPr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6701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833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152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8737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4335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90255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8655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22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3953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05089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3971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2279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3457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7169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9574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050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9066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11935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48699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5358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0625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5061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3414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428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78019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431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927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405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111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7009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17921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7770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0385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heel spokes="8"/>
    <p:sndAc>
      <p:stSnd>
        <p:snd r:embed="rId13" name="arrow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heel spokes="8"/>
    <p:sndAc>
      <p:stSnd>
        <p:snd r:embed="rId13" name="arrow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heel spokes="8"/>
    <p:sndAc>
      <p:stSnd>
        <p:snd r:embed="rId13" name="arrow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wheel spokes="8"/>
    <p:sndAc>
      <p:stSnd>
        <p:snd r:embed="rId13" name="arrow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tags" Target="../tags/tag4.xml"/><Relationship Id="rId7" Type="http://schemas.openxmlformats.org/officeDocument/2006/relationships/image" Target="../media/image14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tags" Target="../tags/tag9.xml"/><Relationship Id="rId7" Type="http://schemas.openxmlformats.org/officeDocument/2006/relationships/image" Target="../media/image14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35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1735757"/>
            <a:ext cx="76581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án: Làm quen Văn học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Chủ đề : Bản thân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Đề tài: Truyện “ Gấu con bị đau răng”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Thời gian: 25 – 30 phút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Độ </a:t>
            </a:r>
            <a:r>
              <a:rPr lang="en-US" sz="2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4 – 5 tuổi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229" y="83642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1C1CA-A909-5BB1-73C9-DDAA8064B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11064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279EA7-B11E-8129-72EA-671C81E64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58445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B6BC2-9C00-1857-F4BB-B2BB0C29A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85005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5EFCE-621A-A798-312B-49F0EE049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8372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643182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071942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33742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867" y="1110084"/>
            <a:ext cx="8228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93947130"/>
      </p:ext>
    </p:extLst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1475656" y="908720"/>
            <a:ext cx="5786478" cy="214314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6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6600" b="1" dirty="0">
              <a:solidFill>
                <a:srgbClr val="0000FF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34620"/>
      </p:ext>
    </p:extLst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7A7D9-9E0D-D17F-DFEA-D8EBB1473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6696744" cy="5301208"/>
          </a:xfrm>
          <a:prstGeom prst="rect">
            <a:avLst/>
          </a:prstGeom>
        </p:spPr>
      </p:pic>
      <p:sp>
        <p:nvSpPr>
          <p:cNvPr id="2" name="AutoShape 5">
            <a:extLst>
              <a:ext uri="{FF2B5EF4-FFF2-40B4-BE49-F238E27FC236}">
                <a16:creationId xmlns:a16="http://schemas.microsoft.com/office/drawing/2014/main" id="{976B6251-33A0-CDFE-FDDC-2DA1C91E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3632168101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 sinh nhật của gấu các bạn đã mang gì đến 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714884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714412" y="1714488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E5EE7-8ED7-08FA-70B8-7799917A2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4005064"/>
          </a:xfrm>
          <a:prstGeom prst="rect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B5AC355A-53CE-877B-B757-E641CDE44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24" y="142852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 con đã làm gì với những món quà đó của các bạn ?</a:t>
            </a:r>
          </a:p>
        </p:txBody>
      </p:sp>
    </p:spTree>
    <p:extLst>
      <p:ext uri="{BB962C8B-B14F-4D97-AF65-F5344CB8AC3E}">
        <p14:creationId xmlns:p14="http://schemas.microsoft.com/office/powerpoint/2010/main" val="1543927969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F6FD9-301C-01D5-20B7-422F2FE3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4293096"/>
          </a:xfrm>
          <a:prstGeom prst="rect">
            <a:avLst/>
          </a:prstGeom>
        </p:spPr>
      </p:pic>
      <p:sp>
        <p:nvSpPr>
          <p:cNvPr id="2" name="AutoShape 5">
            <a:extLst>
              <a:ext uri="{FF2B5EF4-FFF2-40B4-BE49-F238E27FC236}">
                <a16:creationId xmlns:a16="http://schemas.microsoft.com/office/drawing/2014/main" id="{167C0537-0CD3-2FA0-42CB-185E5E67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 dirty="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2322552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834996" y="1916455"/>
            <a:ext cx="7543800" cy="10858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chức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gây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hứng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</a:t>
            </a:r>
            <a:endParaRPr lang="vi-VN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ập đánh ră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912" y="4204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518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8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1C1CA-A909-5BB1-73C9-DDAA8064B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976664"/>
          </a:xfrm>
          <a:prstGeom prst="rect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002DDE28-53AE-0C64-F102-C49011BFD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142852"/>
            <a:ext cx="6192688" cy="1557956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 phải mang gấu con đi đâu? Bác sĩ đã nói gì với gấu ?</a:t>
            </a:r>
          </a:p>
        </p:txBody>
      </p:sp>
    </p:spTree>
    <p:extLst>
      <p:ext uri="{BB962C8B-B14F-4D97-AF65-F5344CB8AC3E}">
        <p14:creationId xmlns:p14="http://schemas.microsoft.com/office/powerpoint/2010/main" val="4091226857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214546" y="0"/>
            <a:ext cx="5572164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 đó gấu đã làm gì?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4A43BF1-B60B-6504-F536-4DCE720B8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643182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071942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33742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726" y="1460215"/>
            <a:ext cx="8228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79804"/>
      </p:ext>
    </p:extLst>
  </p:cSld>
  <p:clrMapOvr>
    <a:masterClrMapping/>
  </p:clrMapOvr>
  <p:transition spd="med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107504" y="1052736"/>
            <a:ext cx="8856984" cy="4902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2: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</a:t>
            </a:r>
          </a:p>
          <a:p>
            <a:pPr marL="457200" indent="-457200" algn="ctr">
              <a:buAutoNum type="alphaLcPeriod"/>
            </a:pP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nghe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1">
                  <a:alpha val="98822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b.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Đàm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thoại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1">
                  <a:alpha val="98822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c.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1">
                  <a:alpha val="98822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164463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489806" y="1779462"/>
            <a:ext cx="8164388" cy="21641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a: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nghe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65493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7A7D9-9E0D-D17F-DFEA-D8EBB1473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7644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E5EE7-8ED7-08FA-70B8-7799917A2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2375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F6FD9-301C-01D5-20B7-422F2FE3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11387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7EB62-E2B6-767B-4269-2A507E9E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0198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D4BA1-C22B-5D86-FB0F-B99C107A2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05467"/>
      </p:ext>
    </p:extLst>
  </p:cSld>
  <p:clrMapOvr>
    <a:masterClrMapping/>
  </p:clrMapOvr>
  <p:transition spd="med">
    <p:wheel spokes="8"/>
    <p:sndAc>
      <p:stSnd>
        <p:snd r:embed="rId2" name="arrow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</TotalTime>
  <Words>179</Words>
  <Application>Microsoft Macintosh PowerPoint</Application>
  <PresentationFormat>On-screen Show (4:3)</PresentationFormat>
  <Paragraphs>23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.VnTime</vt:lpstr>
      <vt:lpstr>.VnTimeH</vt:lpstr>
      <vt:lpstr>Arial</vt:lpstr>
      <vt:lpstr>Calibri</vt:lpstr>
      <vt:lpstr>Times New Roman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Microsoft Office User</cp:lastModifiedBy>
  <cp:revision>134</cp:revision>
  <dcterms:created xsi:type="dcterms:W3CDTF">2005-06-21T21:02:06Z</dcterms:created>
  <dcterms:modified xsi:type="dcterms:W3CDTF">2025-10-20T05:55:55Z</dcterms:modified>
</cp:coreProperties>
</file>