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6" r:id="rId5"/>
    <p:sldId id="267" r:id="rId6"/>
    <p:sldId id="265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2766" autoAdjust="0"/>
  </p:normalViewPr>
  <p:slideViewPr>
    <p:cSldViewPr snapToGrid="0">
      <p:cViewPr varScale="1">
        <p:scale>
          <a:sx n="33" d="100"/>
          <a:sy n="33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140E-197E-BD4F-3D22-C07654B0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CE389-0F6B-6361-3424-85A7F8356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51C4A-22EC-B962-E9DA-BC92FEDE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CDA58-EB2B-37CC-1E9C-319E15CB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D40D3-0315-C011-6B18-1B8E5B46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8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81D7-6C56-75E5-9402-C6CEAD47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EB1BF-0BC5-6FFC-6565-4E51F2842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0F743-9AB6-83F5-FDF8-9D669E56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DF18-F9C1-0A87-C722-CF3FDBD0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37451-7A60-B740-F384-EBE73023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059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1BCA83-36E8-CC07-9C62-6F292A469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2F98E-0E06-9E40-1D7E-9F65E8BF1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9CDC-7DDF-2473-CDD7-92CDEBE5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0C2B9-0F16-D0AA-2F57-AA80810D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03058-51F4-E276-3C30-E2023498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250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EF55-B1CF-EA38-42FB-6BFCBDAB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07A98-B13B-1478-CC54-40A46CC38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E6D1F-EA8F-4677-F32A-0EFEBD32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E9802-EFE5-D553-0213-6A9C311A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A2890-7B0E-4179-7D45-576BD4E3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4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7C13-0691-9D4B-3AD9-69FB29B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4117E-2334-8E96-729A-2166549A1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EAD42-D079-4A77-96AC-13915206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01137-1AA7-33BC-1F06-941EE5FF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5AE35-0580-0529-1C07-57207769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89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EB07-7575-0DD4-3EAC-DA11A8EC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9DA2B-5D7E-1C59-9858-715C56C00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43BEB-0EDD-7D64-6B74-69E60984E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42F5A-2159-F8EA-6182-7E437DA5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1F789-6F04-BA66-A71B-97A6283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9110A-A89B-52D4-0B7C-1E10340D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60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DC25-1039-68DF-32D5-7F022E3B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BDDE7-9780-EAC6-BE7F-011B35E9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AFDF6-1445-3AB6-81F4-EEECAAEB2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9C9EE-C117-1AA0-7BF4-D10FA6D96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D89DB-748E-9408-AA9B-9D8791839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E8A6C-6768-01B7-6DBB-1BDDA629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03EC52-AE2E-874D-542C-7668A868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377AE-8EAD-268D-B4F7-44B85DDD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2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9552-2441-6D14-22DA-69A9655E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97A02-34CA-91F4-E25D-DD0155CA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2040-1419-B196-08D1-B8554208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13CF3-5C88-2634-DFB6-AE74ADBD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45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0CB5E-A81A-E738-4E1E-4E578D3A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69E0B-EBC7-8589-C96D-31D5FFDB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79D1B-8D47-0B24-2EE3-5C137390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90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DC515-D5CE-7139-C883-AB1C60C7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99C3F-7A5C-6A0D-6F40-4EC8267B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163D-EB6D-5A35-98A0-28C4DA2D9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4E754-404B-4D0D-87F0-DE758D3D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AAB29-2B07-6DB8-A39F-65EE241E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433A5-EB34-AB11-910B-37F39308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287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28E1-0235-256C-68E9-BDCFBA9C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9C8C6-DE9C-3F5A-0490-38F11B191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19193-4FE9-57A9-AAA4-B46056E87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B05CB-750D-CE55-3CD2-84D606EE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E746-14D4-25D7-1FFC-8B23BC78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AD0E5-1AF5-D628-A503-DAC064D6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71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1D8E9-B57C-5D47-645B-91E67150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1B114-69F7-A48A-8643-DC6E0A0E0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29704-6E1F-A6CB-6F9B-37255349A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40B9-E89A-4DDA-B182-83307841DD63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BA633-85F7-2C7C-F611-098ACB7D4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BFA15-4527-F9AF-C08C-5C89E2B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0C2C-6D50-4E44-9B8A-0C1A905BB0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53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6C72-4927-F41B-5A8F-20948AD90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9629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HÒA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SỐ 1 XUÂN HÒA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3CE83-9373-7B9F-2E7D-AA51F8F8B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587" y="1796143"/>
            <a:ext cx="11691256" cy="4343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15-20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</a:p>
          <a:p>
            <a:endParaRPr lang="vi-VN" dirty="0"/>
          </a:p>
        </p:txBody>
      </p:sp>
      <p:pic>
        <p:nvPicPr>
          <p:cNvPr id="5" name="XEM ĐÔI TAI NÀY XEM MÁI TÓC NÀY">
            <a:hlinkClick r:id="" action="ppaction://media"/>
            <a:extLst>
              <a:ext uri="{FF2B5EF4-FFF2-40B4-BE49-F238E27FC236}">
                <a16:creationId xmlns:a16="http://schemas.microsoft.com/office/drawing/2014/main" id="{00FCF8A4-3719-E946-F12C-565367A71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1215" y="5735637"/>
            <a:ext cx="4064000" cy="4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6C72-4927-F41B-5A8F-20948AD90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3CE83-9373-7B9F-2E7D-AA51F8F8BB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thơ miệng xinh">
            <a:hlinkClick r:id="" action="ppaction://media"/>
            <a:extLst>
              <a:ext uri="{FF2B5EF4-FFF2-40B4-BE49-F238E27FC236}">
                <a16:creationId xmlns:a16="http://schemas.microsoft.com/office/drawing/2014/main" id="{4FDAB039-6574-5716-AA5C-8CDBBA175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6C72-4927-F41B-5A8F-20948AD90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0629"/>
            <a:ext cx="12192000" cy="6874328"/>
          </a:xfrm>
          <a:solidFill>
            <a:srgbClr val="92D050"/>
          </a:solidFill>
        </p:spPr>
        <p:txBody>
          <a:bodyPr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2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1583-4EDA-E0D3-5575-FFC70FC9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iết kế chưa có tên (7)">
            <a:hlinkClick r:id="" action="ppaction://media"/>
            <a:extLst>
              <a:ext uri="{FF2B5EF4-FFF2-40B4-BE49-F238E27FC236}">
                <a16:creationId xmlns:a16="http://schemas.microsoft.com/office/drawing/2014/main" id="{F1228C63-CFA1-5410-5182-5EEFCAC779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31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2C5F-FD35-A049-A9BD-9FC716E6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iết kế chưa có tên (12)">
            <a:hlinkClick r:id="" action="ppaction://media"/>
            <a:extLst>
              <a:ext uri="{FF2B5EF4-FFF2-40B4-BE49-F238E27FC236}">
                <a16:creationId xmlns:a16="http://schemas.microsoft.com/office/drawing/2014/main" id="{4E9442DA-7577-DF3F-5887-2F6CC68EFD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081736"/>
          </a:xfrm>
        </p:spPr>
      </p:pic>
    </p:spTree>
    <p:extLst>
      <p:ext uri="{BB962C8B-B14F-4D97-AF65-F5344CB8AC3E}">
        <p14:creationId xmlns:p14="http://schemas.microsoft.com/office/powerpoint/2010/main" val="9281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6C72-4927-F41B-5A8F-20948AD90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0629"/>
            <a:ext cx="12192000" cy="6874328"/>
          </a:xfrm>
          <a:solidFill>
            <a:srgbClr val="FFFF00"/>
          </a:solidFill>
        </p:spPr>
        <p:txBody>
          <a:bodyPr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05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62</Words>
  <Application>Microsoft Office PowerPoint</Application>
  <PresentationFormat>Widescreen</PresentationFormat>
  <Paragraphs>9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UBND XÃ XUÂN HÒA TRƯỜNG MN SỐ 1 XUÂN HÒA </vt:lpstr>
      <vt:lpstr>PowerPoint Presentation</vt:lpstr>
      <vt:lpstr>ĐÀM THOẠI, TRÍCH DẪN</vt:lpstr>
      <vt:lpstr>PowerPoint Presentation</vt:lpstr>
      <vt:lpstr>PowerPoint Presentation</vt:lpstr>
      <vt:lpstr>DẠY TRẺ ĐỌC THƠ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13</cp:revision>
  <dcterms:created xsi:type="dcterms:W3CDTF">2025-09-28T07:27:26Z</dcterms:created>
  <dcterms:modified xsi:type="dcterms:W3CDTF">2025-10-13T10:33:20Z</dcterms:modified>
</cp:coreProperties>
</file>