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4" r:id="rId3"/>
    <p:sldId id="261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14" autoAdjust="0"/>
    <p:restoredTop sz="94660"/>
  </p:normalViewPr>
  <p:slideViewPr>
    <p:cSldViewPr>
      <p:cViewPr varScale="1">
        <p:scale>
          <a:sx n="56" d="100"/>
          <a:sy n="56" d="100"/>
        </p:scale>
        <p:origin x="1464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6E8EAE-0FAA-474C-83E7-EE6BD8E69053}" type="datetimeFigureOut">
              <a:rPr lang="en-US" smtClean="0"/>
              <a:pPr/>
              <a:t>10/18/2025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B9775-F8FE-4E1A-B413-93BED0F81C4D}" type="slidenum">
              <a:rPr lang="en-SG" smtClean="0"/>
              <a:pPr/>
              <a:t>‹#›</a:t>
            </a:fld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14282" y="1214422"/>
            <a:ext cx="8786874" cy="1643074"/>
          </a:xfrm>
          <a:prstGeom prst="rect">
            <a:avLst/>
          </a:prstGeom>
        </p:spPr>
        <p:txBody>
          <a:bodyPr wrap="square">
            <a:prstTxWarp prst="textWave1">
              <a:avLst>
                <a:gd name="adj1" fmla="val 12500"/>
                <a:gd name="adj2" fmla="val 201"/>
              </a:avLst>
            </a:prstTxWarp>
            <a:spAutoFit/>
          </a:bodyPr>
          <a:lstStyle/>
          <a:p>
            <a:pPr algn="ctr"/>
            <a:r>
              <a:rPr lang="en-SG" sz="6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Làm</a:t>
            </a:r>
            <a:r>
              <a:rPr lang="en-SG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SG" sz="6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quen</a:t>
            </a:r>
            <a:r>
              <a:rPr lang="en-SG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SG" sz="6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văn</a:t>
            </a:r>
            <a:r>
              <a:rPr lang="en-SG" sz="6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SG" sz="6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</a:t>
            </a:r>
            <a:endParaRPr lang="en-SG" sz="6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8596" y="3105835"/>
            <a:ext cx="871540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SG" sz="7200" b="1" dirty="0" err="1">
                <a:solidFill>
                  <a:srgbClr val="0066FF"/>
                </a:solidFill>
              </a:rPr>
              <a:t>Thơ</a:t>
            </a:r>
            <a:r>
              <a:rPr lang="en-SG" sz="7200" b="1" dirty="0">
                <a:solidFill>
                  <a:srgbClr val="0066FF"/>
                </a:solidFill>
              </a:rPr>
              <a:t>: </a:t>
            </a:r>
            <a:r>
              <a:rPr lang="en-SG" sz="7200" b="1" dirty="0" err="1">
                <a:solidFill>
                  <a:srgbClr val="0066FF"/>
                </a:solidFill>
              </a:rPr>
              <a:t>Cô</a:t>
            </a:r>
            <a:r>
              <a:rPr lang="en-SG" sz="7200" b="1" dirty="0">
                <a:solidFill>
                  <a:srgbClr val="0066FF"/>
                </a:solidFill>
              </a:rPr>
              <a:t> </a:t>
            </a:r>
            <a:r>
              <a:rPr lang="en-SG" sz="7200" b="1" dirty="0" err="1">
                <a:solidFill>
                  <a:srgbClr val="0066FF"/>
                </a:solidFill>
              </a:rPr>
              <a:t>dạy</a:t>
            </a:r>
            <a:br>
              <a:rPr lang="en-SG" sz="4800" dirty="0"/>
            </a:br>
            <a:r>
              <a:rPr lang="en-SG" sz="4800" dirty="0"/>
              <a:t>                            </a:t>
            </a:r>
            <a:r>
              <a:rPr lang="en-SG" sz="4800" dirty="0" err="1"/>
              <a:t>Tác</a:t>
            </a:r>
            <a:r>
              <a:rPr lang="en-SG" sz="4800" dirty="0"/>
              <a:t> </a:t>
            </a:r>
            <a:r>
              <a:rPr lang="en-SG" sz="4800" dirty="0" err="1"/>
              <a:t>giả:Phạm</a:t>
            </a:r>
            <a:r>
              <a:rPr lang="en-SG" sz="4800" dirty="0"/>
              <a:t> </a:t>
            </a:r>
            <a:r>
              <a:rPr lang="en-SG" sz="4800" dirty="0" err="1"/>
              <a:t>Hổ</a:t>
            </a:r>
            <a:endParaRPr lang="en-SG" sz="4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 advClick="0">
        <p:checker/>
        <p:sndAc>
          <p:stSnd>
            <p:snd r:embed="rId2" name="chimes.wav"/>
          </p:stSnd>
        </p:sndAc>
      </p:transition>
    </mc:Choice>
    <mc:Fallback xmlns="">
      <p:transition spd="slow" advClick="0">
        <p:checker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91" y="0"/>
            <a:ext cx="9124909" cy="7043893"/>
          </a:xfrm>
        </p:spPr>
      </p:pic>
      <p:sp>
        <p:nvSpPr>
          <p:cNvPr id="7" name="TextBox 6"/>
          <p:cNvSpPr txBox="1"/>
          <p:nvPr/>
        </p:nvSpPr>
        <p:spPr>
          <a:xfrm>
            <a:off x="1115616" y="1988840"/>
            <a:ext cx="60486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mèo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rửa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</p:txBody>
      </p:sp>
    </p:spTree>
    <p:extLst>
      <p:ext uri="{BB962C8B-B14F-4D97-AF65-F5344CB8AC3E}">
        <p14:creationId xmlns:p14="http://schemas.microsoft.com/office/powerpoint/2010/main" val="2087950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ảnh có liên qua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6012160" y="3997258"/>
            <a:ext cx="313184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Mẹ, mẹ ơi! Cô dạy: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Phải giữ sạch đôi tay,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Bàn tay mà giây bẩn,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Sách, áo cũng bẩn ngay.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Mẹ, mẹ ơi! Cô dạy: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Cãi nhau là không vui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Cái miệng nó xinh thế </a:t>
            </a:r>
            <a:b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Chỉ nói điều hay thôi.</a:t>
            </a:r>
            <a:endParaRPr lang="en-S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52120" y="2996952"/>
            <a:ext cx="349188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SG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SG" sz="4000" b="1" spc="50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SG" sz="4000" b="1" spc="50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dạy</a:t>
            </a:r>
            <a:endParaRPr lang="en-SG" sz="40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  <p:sndAc>
      <p:stSnd>
        <p:snd r:embed="rId2" name="chimes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7180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098" name="Picture 2" descr="Hình ảnh có liên quan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-108520" y="0"/>
            <a:ext cx="9144000" cy="6858000"/>
          </a:xfrm>
          <a:prstGeom prst="rect">
            <a:avLst/>
          </a:prstGeom>
          <a:noFill/>
        </p:spPr>
      </p:pic>
      <p:sp>
        <p:nvSpPr>
          <p:cNvPr id="11" name="Cloud Callout 10"/>
          <p:cNvSpPr/>
          <p:nvPr/>
        </p:nvSpPr>
        <p:spPr>
          <a:xfrm rot="1046917">
            <a:off x="5924175" y="-4957"/>
            <a:ext cx="2700350" cy="228601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4100" name="Picture 4" descr="Kết quả hình ảnh cho hình ảnh đôi tay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8" y="357166"/>
            <a:ext cx="1643058" cy="1500199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428596" y="5013176"/>
            <a:ext cx="3495332" cy="1512168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400" dirty="0">
                <a:solidFill>
                  <a:srgbClr val="FFFF00"/>
                </a:solidFill>
                <a:latin typeface="+mj-lt"/>
              </a:rPr>
              <a:t>Mẹ, mẹ ơi! Cô dạy: </a:t>
            </a:r>
            <a:br>
              <a:rPr lang="vi-VN" sz="2400" dirty="0">
                <a:solidFill>
                  <a:srgbClr val="FFFF00"/>
                </a:solidFill>
                <a:latin typeface="+mj-lt"/>
              </a:rPr>
            </a:br>
            <a:r>
              <a:rPr lang="vi-VN" sz="2400" dirty="0">
                <a:solidFill>
                  <a:srgbClr val="FFFF00"/>
                </a:solidFill>
                <a:latin typeface="+mj-lt"/>
              </a:rPr>
              <a:t>Phải giữ sạch đôi tay,</a:t>
            </a:r>
            <a:endParaRPr lang="en-US" sz="2400" dirty="0">
              <a:solidFill>
                <a:srgbClr val="FFFF00"/>
              </a:solidFill>
              <a:latin typeface="+mj-lt"/>
            </a:endParaRPr>
          </a:p>
        </p:txBody>
      </p:sp>
    </p:spTree>
  </p:cSld>
  <p:clrMapOvr>
    <a:masterClrMapping/>
  </p:clrMapOvr>
  <p:transition>
    <p:wipe dir="d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074" name="Picture 2" descr="Kết quả hình ảnh cho thơ cô dạ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162097" y="-1107503"/>
            <a:ext cx="10465164" cy="7848872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-1" y="5301208"/>
            <a:ext cx="4250925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 </a:t>
            </a:r>
            <a:b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2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ngay</a:t>
            </a:r>
            <a:endParaRPr lang="en-US" sz="32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SG"/>
          </a:p>
        </p:txBody>
      </p:sp>
      <p:pic>
        <p:nvPicPr>
          <p:cNvPr id="4" name="Picture 3" descr="free-wallpaper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Picture 4" descr="C:\Users\hp\Desktop\logo vinakids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0"/>
            <a:ext cx="3129559" cy="11782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0" name="Picture 2" descr="Kết quả hình ảnh cho thơ cô dạ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Oval 5"/>
          <p:cNvSpPr/>
          <p:nvPr/>
        </p:nvSpPr>
        <p:spPr>
          <a:xfrm>
            <a:off x="899592" y="5589240"/>
            <a:ext cx="4896544" cy="126876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Mẹ, mẹ ơi! Cô dạy: </a:t>
            </a:r>
            <a:b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Cãi nhau là không vui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Kết quả hình ảnh cho khoanh tay leexpheps chào nguoi lo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7072338"/>
          </a:xfrm>
          <a:prstGeom prst="rect">
            <a:avLst/>
          </a:prstGeom>
          <a:noFill/>
        </p:spPr>
      </p:pic>
      <p:sp>
        <p:nvSpPr>
          <p:cNvPr id="5" name="Cloud Callout 4"/>
          <p:cNvSpPr/>
          <p:nvPr/>
        </p:nvSpPr>
        <p:spPr>
          <a:xfrm>
            <a:off x="857224" y="214290"/>
            <a:ext cx="2700350" cy="1755656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pic>
        <p:nvPicPr>
          <p:cNvPr id="20484" name="Picture 4" descr="Kết quả hình ảnh cho hình ảnh đôi môi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500042"/>
            <a:ext cx="1714512" cy="960127"/>
          </a:xfrm>
          <a:prstGeom prst="rect">
            <a:avLst/>
          </a:prstGeom>
          <a:noFill/>
        </p:spPr>
      </p:pic>
      <p:sp>
        <p:nvSpPr>
          <p:cNvPr id="2" name="Oval 1"/>
          <p:cNvSpPr/>
          <p:nvPr/>
        </p:nvSpPr>
        <p:spPr>
          <a:xfrm>
            <a:off x="611560" y="5517232"/>
            <a:ext cx="5112568" cy="134076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 miệng nó xinh thế </a:t>
            </a:r>
            <a:b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Chỉ nói điều hay thôi</a:t>
            </a:r>
            <a:r>
              <a:rPr lang="vi-VN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en-SG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u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79512" y="908720"/>
            <a:ext cx="8964488" cy="35283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” 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luôn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bẩn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con 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cãi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thôi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193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Admin</cp:lastModifiedBy>
  <cp:revision>12</cp:revision>
  <dcterms:created xsi:type="dcterms:W3CDTF">2017-11-04T13:04:44Z</dcterms:created>
  <dcterms:modified xsi:type="dcterms:W3CDTF">2025-10-18T07:44:18Z</dcterms:modified>
</cp:coreProperties>
</file>