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6" r:id="rId3"/>
    <p:sldId id="267" r:id="rId4"/>
    <p:sldId id="268" r:id="rId5"/>
    <p:sldId id="269" r:id="rId6"/>
    <p:sldId id="270" r:id="rId7"/>
    <p:sldId id="288" r:id="rId8"/>
    <p:sldId id="286" r:id="rId9"/>
    <p:sldId id="285" r:id="rId10"/>
    <p:sldId id="283" r:id="rId11"/>
    <p:sldId id="289" r:id="rId12"/>
    <p:sldId id="272" r:id="rId13"/>
    <p:sldId id="259" r:id="rId14"/>
    <p:sldId id="282" r:id="rId15"/>
    <p:sldId id="274" r:id="rId16"/>
    <p:sldId id="275" r:id="rId17"/>
    <p:sldId id="281" r:id="rId18"/>
    <p:sldId id="276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0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0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4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8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49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4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8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CC2D1-4FBD-43FC-8A0C-B1DA5B984A9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FB520-DCAE-4364-97DE-15C27DBEC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4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2.bp.blogspot.com/-lV1pLKxJneM/TkTLnAa7CKI/AAAAAAAAAf0/X1zC1AGyl10/s1600/baby-names-baby-in-towel(2)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3.bp.blogspot.com/-YHJODcEUz-Y/TkTLnGNQpCI/AAAAAAAAAf8/Sn8-j60ICJU/s1600/1232929990wHZKSp8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hyperlink" Target="http://2.bp.blogspot.com/-juPZCPnt-Wc/TkTLlo69ttI/AAAAAAAAAeU/kcZPHZy6T-c/s1600/8066_view_32500277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2.bp.blogspot.com/-lV1pLKxJneM/TkTLnAa7CKI/AAAAAAAAAf0/X1zC1AGyl10/s1600/baby-names-baby-in-towel(2).jp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06" y="-34029"/>
            <a:ext cx="9609640" cy="724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5867400"/>
            <a:ext cx="400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9624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9530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slide0039_image1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4953000"/>
            <a:ext cx="857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5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880371"/>
            <a:ext cx="1371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Oval 12"/>
          <p:cNvSpPr>
            <a:spLocks noChangeArrowheads="1"/>
          </p:cNvSpPr>
          <p:nvPr/>
        </p:nvSpPr>
        <p:spPr bwMode="auto">
          <a:xfrm>
            <a:off x="838200" y="1054563"/>
            <a:ext cx="7031865" cy="1980303"/>
          </a:xfrm>
          <a:prstGeom prst="ellipse">
            <a:avLst/>
          </a:prstGeom>
          <a:solidFill>
            <a:srgbClr val="EEB0E7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Chủ đề: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Bản thân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6155" name="WordArt 13"/>
          <p:cNvSpPr>
            <a:spLocks noChangeArrowheads="1" noChangeShapeType="1" noTextEdit="1"/>
          </p:cNvSpPr>
          <p:nvPr/>
        </p:nvSpPr>
        <p:spPr bwMode="auto">
          <a:xfrm>
            <a:off x="685800" y="3131446"/>
            <a:ext cx="7938429" cy="216626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tài:Thơ: Đôi mắt của em</a:t>
            </a:r>
          </a:p>
        </p:txBody>
      </p:sp>
      <p:sp>
        <p:nvSpPr>
          <p:cNvPr id="6156" name="Rectangle 14"/>
          <p:cNvSpPr>
            <a:spLocks noChangeArrowheads="1"/>
          </p:cNvSpPr>
          <p:nvPr/>
        </p:nvSpPr>
        <p:spPr bwMode="auto">
          <a:xfrm>
            <a:off x="685800" y="6030913"/>
            <a:ext cx="6934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sz="4000" b="1" i="1" dirty="0">
                <a:latin typeface="Arial" panose="020B0604020202020204" pitchFamily="34" charset="0"/>
              </a:rPr>
              <a:t>Giáo v</a:t>
            </a:r>
            <a:r>
              <a:rPr lang="en-US" sz="4000" i="1" dirty="0">
                <a:latin typeface="Arial" panose="020B0604020202020204" pitchFamily="34" charset="0"/>
              </a:rPr>
              <a:t>i</a:t>
            </a:r>
            <a:r>
              <a:rPr lang="en-US" sz="4000" b="1" i="1" dirty="0">
                <a:latin typeface="Arial" panose="020B0604020202020204" pitchFamily="34" charset="0"/>
              </a:rPr>
              <a:t>ên: Nguyễn Thị Tuân</a:t>
            </a:r>
          </a:p>
        </p:txBody>
      </p:sp>
    </p:spTree>
    <p:extLst>
      <p:ext uri="{BB962C8B-B14F-4D97-AF65-F5344CB8AC3E}">
        <p14:creationId xmlns:p14="http://schemas.microsoft.com/office/powerpoint/2010/main" val="250380860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E4945-7911-CF92-4B44-E90DFC866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976"/>
            <a:ext cx="9144000" cy="5718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43EBB9-E3BD-8516-2B9A-996EEDC21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802" y="2514600"/>
            <a:ext cx="457239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BB4172C-44A8-84CB-A2B5-5DB9F7AB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Ảnh baby dễ thương">
            <a:hlinkClick r:id="rId2"/>
            <a:extLst>
              <a:ext uri="{FF2B5EF4-FFF2-40B4-BE49-F238E27FC236}">
                <a16:creationId xmlns:a16="http://schemas.microsoft.com/office/drawing/2014/main" id="{BF19C639-8693-6446-A415-2DE3B4DE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80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Line 6">
            <a:extLst>
              <a:ext uri="{FF2B5EF4-FFF2-40B4-BE49-F238E27FC236}">
                <a16:creationId xmlns:a16="http://schemas.microsoft.com/office/drawing/2014/main" id="{1F072331-8695-873B-7A57-86902FDDBD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1066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01753006-263B-1A80-EA69-663B79BE63E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1066800"/>
            <a:ext cx="1600200" cy="914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F5B55-A340-699B-1798-56745C11B3BE}"/>
              </a:ext>
            </a:extLst>
          </p:cNvPr>
          <p:cNvSpPr txBox="1"/>
          <p:nvPr/>
        </p:nvSpPr>
        <p:spPr>
          <a:xfrm>
            <a:off x="2438400" y="55626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/>
              <a:t> </a:t>
            </a:r>
            <a:r>
              <a:rPr lang="en-US" sz="3600" b="1" dirty="0" err="1"/>
              <a:t>cho</a:t>
            </a:r>
            <a:r>
              <a:rPr lang="en-US" sz="3600" b="1" dirty="0"/>
              <a:t> </a:t>
            </a:r>
            <a:r>
              <a:rPr lang="en-US" sz="3600" b="1" dirty="0" err="1"/>
              <a:t>đôi</a:t>
            </a:r>
            <a:r>
              <a:rPr lang="en-US" sz="3600" b="1" dirty="0"/>
              <a:t> </a:t>
            </a:r>
            <a:r>
              <a:rPr lang="en-US" sz="3600" b="1" dirty="0" err="1"/>
              <a:t>mắt</a:t>
            </a:r>
            <a:endParaRPr lang="en-US" sz="3600" b="1" dirty="0"/>
          </a:p>
          <a:p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b="1" dirty="0"/>
              <a:t> </a:t>
            </a:r>
            <a:r>
              <a:rPr lang="en-US" sz="3600" b="1" dirty="0" err="1"/>
              <a:t>hơn</a:t>
            </a:r>
            <a:r>
              <a:rPr lang="en-U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29721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1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3556" name="Picture 4" descr="hinhnen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18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 rot="10800000">
            <a:off x="250825" y="476250"/>
            <a:ext cx="4549775" cy="2089150"/>
          </a:xfrm>
          <a:prstGeom prst="wedgeEllipseCallout">
            <a:avLst>
              <a:gd name="adj1" fmla="val 12176"/>
              <a:gd name="adj2" fmla="val 40042"/>
            </a:avLst>
          </a:prstGeom>
          <a:solidFill>
            <a:srgbClr val="00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2400" dirty="0"/>
              <a:t>Cô Tuân vừa nghe đọc bài thơ gì?</a:t>
            </a:r>
          </a:p>
          <a:p>
            <a:pPr algn="ctr"/>
            <a:r>
              <a:rPr lang="en-US" sz="2400" dirty="0"/>
              <a:t>Của tác giả nào?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54268" y="1242496"/>
            <a:ext cx="3975100" cy="5580062"/>
            <a:chOff x="2698" y="527"/>
            <a:chExt cx="2504" cy="3515"/>
          </a:xfrm>
        </p:grpSpPr>
        <p:grpSp>
          <p:nvGrpSpPr>
            <p:cNvPr id="23560" name="Group 7"/>
            <p:cNvGrpSpPr>
              <a:grpSpLocks/>
            </p:cNvGrpSpPr>
            <p:nvPr/>
          </p:nvGrpSpPr>
          <p:grpSpPr bwMode="auto">
            <a:xfrm>
              <a:off x="2698" y="527"/>
              <a:ext cx="2504" cy="3515"/>
              <a:chOff x="3061" y="935"/>
              <a:chExt cx="1913" cy="3288"/>
            </a:xfrm>
          </p:grpSpPr>
          <p:grpSp>
            <p:nvGrpSpPr>
              <p:cNvPr id="23562" name="Group 8"/>
              <p:cNvGrpSpPr>
                <a:grpSpLocks/>
              </p:cNvGrpSpPr>
              <p:nvPr/>
            </p:nvGrpSpPr>
            <p:grpSpPr bwMode="auto">
              <a:xfrm>
                <a:off x="3061" y="935"/>
                <a:ext cx="1905" cy="3266"/>
                <a:chOff x="5952" y="720"/>
                <a:chExt cx="3888" cy="3168"/>
              </a:xfrm>
            </p:grpSpPr>
            <p:sp>
              <p:nvSpPr>
                <p:cNvPr id="23564" name="Rectangle 9"/>
                <p:cNvSpPr>
                  <a:spLocks noChangeArrowheads="1"/>
                </p:cNvSpPr>
                <p:nvPr/>
              </p:nvSpPr>
              <p:spPr bwMode="auto">
                <a:xfrm>
                  <a:off x="5952" y="2587"/>
                  <a:ext cx="3888" cy="1301"/>
                </a:xfrm>
                <a:prstGeom prst="rect">
                  <a:avLst/>
                </a:prstGeom>
                <a:gradFill rotWithShape="1">
                  <a:gsLst>
                    <a:gs pos="0">
                      <a:srgbClr val="99FFCC"/>
                    </a:gs>
                    <a:gs pos="50000">
                      <a:srgbClr val="CCFFCC"/>
                    </a:gs>
                    <a:gs pos="100000">
                      <a:srgbClr val="99FFCC"/>
                    </a:gs>
                  </a:gsLst>
                  <a:lin ang="5400000" scaled="1"/>
                </a:gradFill>
                <a:ln w="9525">
                  <a:solidFill>
                    <a:srgbClr val="37B3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342900" indent="-342900" eaLnBrk="0" hangingPunct="0"/>
                  <a:endParaRPr lang="en-US" sz="2400" b="1"/>
                </a:p>
                <a:p>
                  <a:pPr marL="342900" indent="-342900" eaLnBrk="0" hangingPunct="0"/>
                  <a:endParaRPr lang="en-US" sz="2000" b="1" u="sng">
                    <a:solidFill>
                      <a:srgbClr val="0000FF"/>
                    </a:solidFill>
                  </a:endParaRPr>
                </a:p>
                <a:p>
                  <a:pPr marL="342900" indent="-342900" eaLnBrk="0" hangingPunct="0"/>
                  <a:endParaRPr lang="en-US" sz="2400" b="1">
                    <a:solidFill>
                      <a:srgbClr val="0000FF"/>
                    </a:solidFill>
                    <a:latin typeface=".VnTime" pitchFamily="34" charset="0"/>
                  </a:endParaRPr>
                </a:p>
              </p:txBody>
            </p:sp>
            <p:pic>
              <p:nvPicPr>
                <p:cNvPr id="23565" name="Picture 10" descr="TWEETY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57" y="720"/>
                  <a:ext cx="1206" cy="1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6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952" y="1706"/>
                  <a:ext cx="1776" cy="8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67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7728" y="1680"/>
                  <a:ext cx="2112" cy="8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23563" name="Picture 13" descr="A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9" y="2907"/>
                <a:ext cx="1905" cy="1316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561" name="Rectangle 14"/>
            <p:cNvSpPr>
              <a:spLocks noChangeArrowheads="1"/>
            </p:cNvSpPr>
            <p:nvPr/>
          </p:nvSpPr>
          <p:spPr bwMode="auto">
            <a:xfrm>
              <a:off x="3169" y="2246"/>
              <a:ext cx="163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dirty="0">
                  <a:latin typeface="VNI-Times" pitchFamily="2" charset="0"/>
                </a:rPr>
                <a:t>Đôi mắtcủa em</a:t>
              </a:r>
            </a:p>
            <a:p>
              <a:pPr algn="ctr"/>
              <a:r>
                <a:rPr lang="en-US" sz="2400" b="1" dirty="0">
                  <a:latin typeface="VNI-Times" pitchFamily="2" charset="0"/>
                </a:rPr>
                <a:t>Le </a:t>
              </a:r>
              <a:r>
                <a:rPr lang="en-US" sz="2400" b="1" dirty="0" err="1">
                  <a:latin typeface="VNI-Times" pitchFamily="2" charset="0"/>
                </a:rPr>
                <a:t>Thị</a:t>
              </a:r>
              <a:r>
                <a:rPr lang="en-US" sz="2400" b="1" dirty="0">
                  <a:latin typeface="VNI-Times" pitchFamily="2" charset="0"/>
                </a:rPr>
                <a:t> Mỹ Phương</a:t>
              </a:r>
            </a:p>
            <a:p>
              <a:pPr algn="ctr"/>
              <a:endParaRPr lang="en-US" sz="2800" b="1" dirty="0">
                <a:latin typeface="VNI-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5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mắt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7467600" cy="434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0" y="2895554"/>
            <a:ext cx="9096020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74" y="0"/>
            <a:ext cx="8610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2743200" y="5810250"/>
            <a:ext cx="34956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mắt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xinh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Đôi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mắt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7620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1000" y="3048000"/>
            <a:ext cx="8580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Đôi mắt được tác giả miêu tả như thế nào?</a:t>
            </a:r>
            <a:endParaRPr lang="vi-VN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844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1619250" y="188913"/>
            <a:ext cx="6192838" cy="7921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Đôi mắt giúp bé điều gì?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0825" y="1052513"/>
            <a:ext cx="3200400" cy="2057400"/>
            <a:chOff x="158" y="799"/>
            <a:chExt cx="2016" cy="1296"/>
          </a:xfrm>
        </p:grpSpPr>
        <p:sp>
          <p:nvSpPr>
            <p:cNvPr id="25615" name="AutoShape 4"/>
            <p:cNvSpPr>
              <a:spLocks noChangeArrowheads="1"/>
            </p:cNvSpPr>
            <p:nvPr/>
          </p:nvSpPr>
          <p:spPr bwMode="auto">
            <a:xfrm>
              <a:off x="158" y="799"/>
              <a:ext cx="2016" cy="1296"/>
            </a:xfrm>
            <a:prstGeom prst="cloudCallout">
              <a:avLst>
                <a:gd name="adj1" fmla="val 55157"/>
                <a:gd name="adj2" fmla="val 45912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16" name="Picture 5" descr="sun14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845"/>
              <a:ext cx="1406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933825"/>
            <a:ext cx="2984500" cy="2376488"/>
            <a:chOff x="340" y="2478"/>
            <a:chExt cx="1880" cy="1633"/>
          </a:xfrm>
        </p:grpSpPr>
        <p:sp>
          <p:nvSpPr>
            <p:cNvPr id="25613" name="AutoShape 7"/>
            <p:cNvSpPr>
              <a:spLocks noChangeArrowheads="1"/>
            </p:cNvSpPr>
            <p:nvPr/>
          </p:nvSpPr>
          <p:spPr bwMode="auto">
            <a:xfrm>
              <a:off x="340" y="2614"/>
              <a:ext cx="1880" cy="1497"/>
            </a:xfrm>
            <a:prstGeom prst="cloudCallout">
              <a:avLst>
                <a:gd name="adj1" fmla="val 76065"/>
                <a:gd name="adj2" fmla="val -25551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14" name="Picture 8" descr="XMASCA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478"/>
              <a:ext cx="124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56325" y="836613"/>
            <a:ext cx="2987675" cy="2305050"/>
            <a:chOff x="3470" y="754"/>
            <a:chExt cx="1950" cy="1400"/>
          </a:xfrm>
        </p:grpSpPr>
        <p:sp>
          <p:nvSpPr>
            <p:cNvPr id="25610" name="AutoShape 10"/>
            <p:cNvSpPr>
              <a:spLocks noChangeArrowheads="1"/>
            </p:cNvSpPr>
            <p:nvPr/>
          </p:nvSpPr>
          <p:spPr bwMode="auto">
            <a:xfrm>
              <a:off x="3470" y="754"/>
              <a:ext cx="1950" cy="1400"/>
            </a:xfrm>
            <a:prstGeom prst="cloudCallout">
              <a:avLst>
                <a:gd name="adj1" fmla="val -67130"/>
                <a:gd name="adj2" fmla="val 46569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11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07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12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32" y="1026"/>
              <a:ext cx="876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443663" y="3716338"/>
            <a:ext cx="2700337" cy="2881312"/>
            <a:chOff x="3651" y="2523"/>
            <a:chExt cx="1905" cy="1633"/>
          </a:xfrm>
        </p:grpSpPr>
        <p:sp>
          <p:nvSpPr>
            <p:cNvPr id="25608" name="AutoShape 14"/>
            <p:cNvSpPr>
              <a:spLocks noChangeArrowheads="1"/>
            </p:cNvSpPr>
            <p:nvPr/>
          </p:nvSpPr>
          <p:spPr bwMode="auto">
            <a:xfrm>
              <a:off x="3651" y="2568"/>
              <a:ext cx="1905" cy="1588"/>
            </a:xfrm>
            <a:prstGeom prst="cloudCallout">
              <a:avLst>
                <a:gd name="adj1" fmla="val -78454"/>
                <a:gd name="adj2" fmla="val -2367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25609" name="Picture 15" descr="1 (1820)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2523"/>
              <a:ext cx="1089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08275"/>
            <a:ext cx="2952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57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943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13"/>
          <p:cNvGrpSpPr>
            <a:grpSpLocks/>
          </p:cNvGrpSpPr>
          <p:nvPr/>
        </p:nvGrpSpPr>
        <p:grpSpPr bwMode="auto">
          <a:xfrm>
            <a:off x="0" y="0"/>
            <a:ext cx="9144000" cy="5715000"/>
            <a:chOff x="0" y="0"/>
            <a:chExt cx="5760" cy="4392"/>
          </a:xfrm>
        </p:grpSpPr>
        <p:pic>
          <p:nvPicPr>
            <p:cNvPr id="29705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1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0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WordArt 16"/>
          <p:cNvSpPr>
            <a:spLocks noChangeArrowheads="1" noChangeShapeType="1" noTextEdit="1"/>
          </p:cNvSpPr>
          <p:nvPr/>
        </p:nvSpPr>
        <p:spPr bwMode="auto">
          <a:xfrm>
            <a:off x="2438400" y="5810250"/>
            <a:ext cx="39147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0" y="5638800"/>
            <a:ext cx="45720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vi-VN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Em yêu em quý</a:t>
            </a:r>
          </a:p>
          <a:p>
            <a:pPr algn="ctr">
              <a:defRPr/>
            </a:pPr>
            <a:r>
              <a:rPr lang="vi-VN" sz="28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/>
              </a:rPr>
              <a:t>Đôi mắt xinh xinh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43053"/>
      </p:ext>
    </p:extLst>
  </p:cSld>
  <p:clrMapOvr>
    <a:masterClrMapping/>
  </p:clrMapOvr>
  <p:transition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om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lavap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2" r="5353" b="5661"/>
          <a:stretch>
            <a:fillRect/>
          </a:stretch>
        </p:blipFill>
        <p:spPr bwMode="auto">
          <a:xfrm>
            <a:off x="720725" y="3511550"/>
            <a:ext cx="2667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 rot="558427">
            <a:off x="2197100" y="3135313"/>
            <a:ext cx="706438" cy="1066800"/>
            <a:chOff x="576" y="2688"/>
            <a:chExt cx="1632" cy="1344"/>
          </a:xfrm>
        </p:grpSpPr>
        <p:pic>
          <p:nvPicPr>
            <p:cNvPr id="26650" name="Picture 5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1" name="Picture 6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2" name="Picture 7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3" name="Picture 8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4" name="Picture 9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5" name="Picture 10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11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7" name="Picture 12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9" name="Picture 13" descr="be hai ho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16684">
            <a:off x="2916238" y="692150"/>
            <a:ext cx="330993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AutoShape 14"/>
          <p:cNvSpPr>
            <a:spLocks noChangeArrowheads="1"/>
          </p:cNvSpPr>
          <p:nvPr/>
        </p:nvSpPr>
        <p:spPr bwMode="auto">
          <a:xfrm>
            <a:off x="5688013" y="333375"/>
            <a:ext cx="3455987" cy="2303463"/>
          </a:xfrm>
          <a:prstGeom prst="cloudCallout">
            <a:avLst>
              <a:gd name="adj1" fmla="val 667"/>
              <a:gd name="adj2" fmla="val 2312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i="1"/>
              <a:t>Bé làm gì để bảo vệ đôi mắt của mình?</a:t>
            </a:r>
          </a:p>
        </p:txBody>
      </p:sp>
      <p:pic>
        <p:nvPicPr>
          <p:cNvPr id="26631" name="Picture 15" descr="voi nuoc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3"/>
          <a:stretch>
            <a:fillRect/>
          </a:stretch>
        </p:blipFill>
        <p:spPr bwMode="auto">
          <a:xfrm rot="-1312151">
            <a:off x="1979613" y="2133600"/>
            <a:ext cx="685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 rot="558427">
            <a:off x="1908175" y="3141663"/>
            <a:ext cx="706438" cy="1066800"/>
            <a:chOff x="576" y="2688"/>
            <a:chExt cx="1632" cy="1344"/>
          </a:xfrm>
        </p:grpSpPr>
        <p:pic>
          <p:nvPicPr>
            <p:cNvPr id="26642" name="Picture 17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3" name="Picture 18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19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5" name="Picture 20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21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7" name="Picture 22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8" name="Picture 23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9" name="Picture 24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5"/>
          <p:cNvGrpSpPr>
            <a:grpSpLocks/>
          </p:cNvGrpSpPr>
          <p:nvPr/>
        </p:nvGrpSpPr>
        <p:grpSpPr bwMode="auto">
          <a:xfrm rot="558427">
            <a:off x="2268538" y="3213100"/>
            <a:ext cx="706437" cy="1066800"/>
            <a:chOff x="576" y="2688"/>
            <a:chExt cx="1632" cy="1344"/>
          </a:xfrm>
        </p:grpSpPr>
        <p:pic>
          <p:nvPicPr>
            <p:cNvPr id="26634" name="Picture 26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Picture 27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Picture 28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7" name="Picture 29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30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9" name="Picture 31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32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33" descr="nuoc mat Copy of scan00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20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8051" name="Picture 3" descr="SO02009_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2" y="2095500"/>
            <a:ext cx="3508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2" name="Picture 4" descr="SO00656_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905000"/>
            <a:ext cx="344751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3" name="WordArt 5"/>
          <p:cNvSpPr>
            <a:spLocks noChangeArrowheads="1" noChangeShapeType="1" noTextEdit="1"/>
          </p:cNvSpPr>
          <p:nvPr/>
        </p:nvSpPr>
        <p:spPr bwMode="auto">
          <a:xfrm>
            <a:off x="2565237" y="1574170"/>
            <a:ext cx="4414892" cy="185483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6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Dạy trẻ đọc thuộc thơ</a:t>
            </a:r>
          </a:p>
        </p:txBody>
      </p:sp>
      <p:pic>
        <p:nvPicPr>
          <p:cNvPr id="8199" name="Picture 8" descr="x63353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" y="6019800"/>
            <a:ext cx="72548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x63353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544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a-Nha-Thuong-Nhau-Nhac-n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6952" y="3619500"/>
            <a:ext cx="126819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titled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58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58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80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752600" y="1752600"/>
            <a:ext cx="6476999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53"/>
              </a:avLst>
            </a:prstTxWarp>
          </a:bodyPr>
          <a:lstStyle/>
          <a:p>
            <a:pPr algn="ctr"/>
            <a:r>
              <a:rPr lang="en-US" sz="40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thúc: hát “Đôi mắt xinh”</a:t>
            </a:r>
          </a:p>
        </p:txBody>
      </p:sp>
      <p:pic>
        <p:nvPicPr>
          <p:cNvPr id="26628" name="Picture 2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286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43" y="38862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6" descr="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85" y="38862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90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438400" y="2590800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170238" y="2819400"/>
            <a:ext cx="2797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/>
              <a:t> </a:t>
            </a:r>
            <a:endParaRPr lang="en-US" sz="160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470400" y="32766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1905000" y="6019800"/>
            <a:ext cx="502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 eaLnBrk="1" hangingPunct="1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 mắt của em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4419"/>
            <a:ext cx="7543800" cy="50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2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2743200" y="5810250"/>
            <a:ext cx="34956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762000" y="1828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148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0825" y="1052513"/>
            <a:ext cx="3200400" cy="2057400"/>
            <a:chOff x="158" y="799"/>
            <a:chExt cx="2016" cy="1296"/>
          </a:xfrm>
        </p:grpSpPr>
        <p:sp>
          <p:nvSpPr>
            <p:cNvPr id="19471" name="AutoShape 4"/>
            <p:cNvSpPr>
              <a:spLocks noChangeArrowheads="1"/>
            </p:cNvSpPr>
            <p:nvPr/>
          </p:nvSpPr>
          <p:spPr bwMode="auto">
            <a:xfrm>
              <a:off x="158" y="799"/>
              <a:ext cx="2016" cy="1296"/>
            </a:xfrm>
            <a:prstGeom prst="cloudCallout">
              <a:avLst>
                <a:gd name="adj1" fmla="val 55157"/>
                <a:gd name="adj2" fmla="val 45912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72" name="Picture 5" descr="sun14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845"/>
              <a:ext cx="1406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3933825"/>
            <a:ext cx="2984500" cy="2376488"/>
            <a:chOff x="340" y="2478"/>
            <a:chExt cx="1880" cy="1633"/>
          </a:xfrm>
        </p:grpSpPr>
        <p:sp>
          <p:nvSpPr>
            <p:cNvPr id="19469" name="AutoShape 7"/>
            <p:cNvSpPr>
              <a:spLocks noChangeArrowheads="1"/>
            </p:cNvSpPr>
            <p:nvPr/>
          </p:nvSpPr>
          <p:spPr bwMode="auto">
            <a:xfrm>
              <a:off x="340" y="2614"/>
              <a:ext cx="1880" cy="1497"/>
            </a:xfrm>
            <a:prstGeom prst="cloudCallout">
              <a:avLst>
                <a:gd name="adj1" fmla="val 76065"/>
                <a:gd name="adj2" fmla="val -25551"/>
              </a:avLst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70" name="Picture 8" descr="XMASCA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2478"/>
              <a:ext cx="1248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156325" y="836613"/>
            <a:ext cx="2987675" cy="2305050"/>
            <a:chOff x="3470" y="754"/>
            <a:chExt cx="1950" cy="1400"/>
          </a:xfrm>
        </p:grpSpPr>
        <p:sp>
          <p:nvSpPr>
            <p:cNvPr id="19466" name="AutoShape 10"/>
            <p:cNvSpPr>
              <a:spLocks noChangeArrowheads="1"/>
            </p:cNvSpPr>
            <p:nvPr/>
          </p:nvSpPr>
          <p:spPr bwMode="auto">
            <a:xfrm>
              <a:off x="3470" y="754"/>
              <a:ext cx="1950" cy="1400"/>
            </a:xfrm>
            <a:prstGeom prst="cloudCallout">
              <a:avLst>
                <a:gd name="adj1" fmla="val -67130"/>
                <a:gd name="adj2" fmla="val 46569"/>
              </a:avLst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67" name="Picture 11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207"/>
              <a:ext cx="660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12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32" y="1026"/>
              <a:ext cx="876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443663" y="3716338"/>
            <a:ext cx="2700337" cy="2881312"/>
            <a:chOff x="3651" y="2523"/>
            <a:chExt cx="1905" cy="1633"/>
          </a:xfrm>
        </p:grpSpPr>
        <p:sp>
          <p:nvSpPr>
            <p:cNvPr id="19464" name="AutoShape 14"/>
            <p:cNvSpPr>
              <a:spLocks noChangeArrowheads="1"/>
            </p:cNvSpPr>
            <p:nvPr/>
          </p:nvSpPr>
          <p:spPr bwMode="auto">
            <a:xfrm>
              <a:off x="3651" y="2568"/>
              <a:ext cx="1905" cy="1588"/>
            </a:xfrm>
            <a:prstGeom prst="cloudCallout">
              <a:avLst>
                <a:gd name="adj1" fmla="val -78454"/>
                <a:gd name="adj2" fmla="val -23676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vi-VN"/>
            </a:p>
          </p:txBody>
        </p:sp>
        <p:pic>
          <p:nvPicPr>
            <p:cNvPr id="19465" name="Picture 15" descr="1 (1820)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9" y="2523"/>
              <a:ext cx="1089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08275"/>
            <a:ext cx="2952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WordArt 16"/>
          <p:cNvSpPr>
            <a:spLocks noChangeArrowheads="1" noChangeShapeType="1" noTextEdit="1"/>
          </p:cNvSpPr>
          <p:nvPr/>
        </p:nvSpPr>
        <p:spPr bwMode="auto">
          <a:xfrm>
            <a:off x="2590800" y="5562600"/>
            <a:ext cx="39147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12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943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3"/>
          <p:cNvGrpSpPr>
            <a:grpSpLocks/>
          </p:cNvGrpSpPr>
          <p:nvPr/>
        </p:nvGrpSpPr>
        <p:grpSpPr bwMode="auto">
          <a:xfrm>
            <a:off x="0" y="0"/>
            <a:ext cx="9144000" cy="5715000"/>
            <a:chOff x="0" y="0"/>
            <a:chExt cx="5760" cy="4392"/>
          </a:xfrm>
        </p:grpSpPr>
        <p:pic>
          <p:nvPicPr>
            <p:cNvPr id="20489" name="Picture 4" descr="nh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5" descr="fduende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Picture 6" descr="Butterfly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85800"/>
            <a:ext cx="7143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bug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WordArt 16"/>
          <p:cNvSpPr>
            <a:spLocks noChangeArrowheads="1" noChangeShapeType="1" noTextEdit="1"/>
          </p:cNvSpPr>
          <p:nvPr/>
        </p:nvSpPr>
        <p:spPr bwMode="auto">
          <a:xfrm>
            <a:off x="2438400" y="5810250"/>
            <a:ext cx="39147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chemeClr val="tx2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0" y="5638800"/>
            <a:ext cx="4572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90398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Ảnh baby dễ thươ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805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WordArt 5"/>
          <p:cNvSpPr>
            <a:spLocks noChangeArrowheads="1" noChangeShapeType="1" noTextEdit="1"/>
          </p:cNvSpPr>
          <p:nvPr/>
        </p:nvSpPr>
        <p:spPr bwMode="auto">
          <a:xfrm>
            <a:off x="2209800" y="4857750"/>
            <a:ext cx="5029200" cy="2000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6096000" y="1066800"/>
            <a:ext cx="1447800" cy="6096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1600200" y="1066800"/>
            <a:ext cx="1600200" cy="914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957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1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00D330-272B-2A87-A616-7B5D4080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97" y="898940"/>
            <a:ext cx="7541406" cy="5060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9E139D-17C0-7E88-EC94-EDBD0281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338" y="3048000"/>
            <a:ext cx="399932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73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B85DDE-F7C4-EC3C-8235-8F3EB28A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100774" y="0"/>
            <a:ext cx="894245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1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7FC0B-241F-BF42-AF42-1D471A130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"/>
          <a:stretch>
            <a:fillRect/>
          </a:stretch>
        </p:blipFill>
        <p:spPr>
          <a:xfrm>
            <a:off x="-152400" y="1282"/>
            <a:ext cx="9143980" cy="68567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0072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123</Words>
  <Application>Microsoft Office PowerPoint</Application>
  <PresentationFormat>On-screen Show (4:3)</PresentationFormat>
  <Paragraphs>24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.VnTime</vt:lpstr>
      <vt:lpstr>Arial</vt:lpstr>
      <vt:lpstr>Calibri</vt:lpstr>
      <vt:lpstr>Tahoma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Huu Computer</dc:creator>
  <cp:lastModifiedBy>Admin</cp:lastModifiedBy>
  <cp:revision>35</cp:revision>
  <dcterms:created xsi:type="dcterms:W3CDTF">2022-04-19T02:34:53Z</dcterms:created>
  <dcterms:modified xsi:type="dcterms:W3CDTF">2025-10-15T00:18:30Z</dcterms:modified>
</cp:coreProperties>
</file>