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16" r:id="rId2"/>
    <p:sldId id="315" r:id="rId3"/>
    <p:sldId id="311" r:id="rId4"/>
    <p:sldId id="303" r:id="rId5"/>
    <p:sldId id="293" r:id="rId6"/>
    <p:sldId id="294" r:id="rId7"/>
    <p:sldId id="304" r:id="rId8"/>
    <p:sldId id="305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8" userDrawn="1">
          <p15:clr>
            <a:srgbClr val="A4A3A4"/>
          </p15:clr>
        </p15:guide>
        <p15:guide id="2" pos="27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F418"/>
    <a:srgbClr val="FDFD7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56" y="-140"/>
      </p:cViewPr>
      <p:guideLst>
        <p:guide orient="horz" pos="2078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B8A1-FA98-4CF4-8AF9-8B22858B43B1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D3A1-546A-45C9-9716-1519BD97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0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9159A-2DFB-4A2A-B683-049E4A2897B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89209-6252-4E89-97D5-F01EB96C26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59432"/>
            <a:ext cx="9216136" cy="7440427"/>
          </a:xfrm>
        </p:spPr>
      </p:pic>
      <p:sp>
        <p:nvSpPr>
          <p:cNvPr id="5" name="Rectangle 4"/>
          <p:cNvSpPr/>
          <p:nvPr/>
        </p:nvSpPr>
        <p:spPr>
          <a:xfrm>
            <a:off x="1259840" y="260648"/>
            <a:ext cx="6296660" cy="822662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55" y="6111875"/>
            <a:ext cx="888555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9" y="3244334"/>
            <a:ext cx="6368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717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Rectangle 4"/>
          <p:cNvSpPr/>
          <p:nvPr/>
        </p:nvSpPr>
        <p:spPr>
          <a:xfrm>
            <a:off x="1259840" y="192405"/>
            <a:ext cx="6296660" cy="89090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55" y="6111875"/>
            <a:ext cx="888555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Đôi dép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5650" y="1124585"/>
            <a:ext cx="7777480" cy="5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Rectangle 4"/>
          <p:cNvSpPr/>
          <p:nvPr/>
        </p:nvSpPr>
        <p:spPr>
          <a:xfrm>
            <a:off x="1259840" y="192405"/>
            <a:ext cx="6296660" cy="89090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 quen tiêng việt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705" y="6092825"/>
            <a:ext cx="888555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210" y="-537845"/>
            <a:ext cx="9086850" cy="7437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  <p:sp>
        <p:nvSpPr>
          <p:cNvPr id="5" name="Rectangle 4"/>
          <p:cNvSpPr/>
          <p:nvPr/>
        </p:nvSpPr>
        <p:spPr>
          <a:xfrm>
            <a:off x="1259840" y="765175"/>
            <a:ext cx="6296660" cy="253428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Hộp quà bí mật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55" y="6247130"/>
            <a:ext cx="88855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m-thanh-chuc-mung-chien-t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658091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2204720"/>
            <a:ext cx="4115435" cy="3677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007155" cy="583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6667" l="10000" r="90000">
                        <a14:backgroundMark x1="46167" y1="41500" x2="48500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10359" b="29761"/>
          <a:stretch>
            <a:fillRect/>
          </a:stretch>
        </p:blipFill>
        <p:spPr>
          <a:xfrm rot="20212963">
            <a:off x="4740275" y="2416810"/>
            <a:ext cx="1350010" cy="1316990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5601014" y="5229190"/>
            <a:ext cx="69431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6"/>
          <a:stretch>
            <a:fillRect/>
          </a:stretch>
        </p:blipFill>
        <p:spPr>
          <a:xfrm>
            <a:off x="1440180" y="-106680"/>
            <a:ext cx="5695315" cy="6976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765E-6 C 0.01927 -0.02244 0.03941 -0.04418 0.0585 -0.06591 C 0.071 -0.08025 0.08177 -0.09529 0.09479 -0.10754 C 0.10555 -0.11818 0.11822 -0.13784 0.13107 -0.14339 C 0.13767 -0.15171 0.14739 -0.15773 0.15607 -0.16166 C 0.17343 -0.18455 0.19826 -0.18525 0.2217 -0.18825 C 0.23906 -0.19658 0.26007 -0.19959 0.27829 -0.20329 C 0.28975 -0.20861 0.30104 -0.21346 0.3125 -0.21832 C 0.31736 -0.2204 0.32361 -0.22711 0.32847 -0.22711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007155" cy="583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6667" l="10000" r="90000">
                        <a14:backgroundMark x1="46167" y1="41500" x2="48500" y2="7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31" r="10359" b="29761"/>
          <a:stretch>
            <a:fillRect/>
          </a:stretch>
        </p:blipFill>
        <p:spPr>
          <a:xfrm rot="20212963">
            <a:off x="4740275" y="2416810"/>
            <a:ext cx="1350010" cy="1316990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596819" y="5877525"/>
            <a:ext cx="694316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6"/>
          <a:stretch>
            <a:fillRect/>
          </a:stretch>
        </p:blipFill>
        <p:spPr>
          <a:xfrm>
            <a:off x="9525" y="-537845"/>
            <a:ext cx="9084310" cy="7384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765E-6 C 0.01927 -0.02244 0.03941 -0.04418 0.0585 -0.06591 C 0.071 -0.08025 0.08177 -0.09529 0.09479 -0.10754 C 0.10555 -0.11818 0.11822 -0.13784 0.13107 -0.14339 C 0.13767 -0.15171 0.14739 -0.15773 0.15607 -0.16166 C 0.17343 -0.18455 0.19826 -0.18525 0.2217 -0.18825 C 0.23906 -0.19658 0.26007 -0.19959 0.27829 -0.20329 C 0.28975 -0.20861 0.30104 -0.21346 0.3125 -0.21832 C 0.31736 -0.2204 0.32361 -0.22711 0.32847 -0.22711 " pathEditMode="relative" rAng="0" ptsTypes="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11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0" y="-99695"/>
            <a:ext cx="9144000" cy="6210935"/>
          </a:xfrm>
        </p:spPr>
      </p:pic>
      <p:sp>
        <p:nvSpPr>
          <p:cNvPr id="5" name="Rectangle 4"/>
          <p:cNvSpPr/>
          <p:nvPr/>
        </p:nvSpPr>
        <p:spPr>
          <a:xfrm>
            <a:off x="1259840" y="192405"/>
            <a:ext cx="6296660" cy="89090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05" y="6111875"/>
            <a:ext cx="6911975" cy="534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hát: Đôi dép xinh</a:t>
            </a:r>
          </a:p>
        </p:txBody>
      </p:sp>
      <p:pic>
        <p:nvPicPr>
          <p:cNvPr id="3" name="doi-dep-hop-ca_271020182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4480" y="2060575"/>
            <a:ext cx="3199765" cy="3236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77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On-screen Show (4:3)</PresentationFormat>
  <Paragraphs>9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</cp:lastModifiedBy>
  <cp:revision>92</cp:revision>
  <dcterms:created xsi:type="dcterms:W3CDTF">2019-05-03T04:06:00Z</dcterms:created>
  <dcterms:modified xsi:type="dcterms:W3CDTF">2025-10-10T14:38:14Z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89A3E1E18C264904A95A9363DB3EA17F_12</vt:lpwstr>
  </property>
  <property fmtid="{D5CDD505-2E9C-101B-9397-08002B2CF9AE}" pid="3" name="KSOProductBuildVer">
    <vt:lpwstr>1033-12.2.0.22549</vt:lpwstr>
  </property>
</Properties>
</file>