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9" r:id="rId3"/>
    <p:sldId id="258" r:id="rId4"/>
    <p:sldId id="259" r:id="rId5"/>
    <p:sldId id="260" r:id="rId6"/>
    <p:sldId id="261" r:id="rId7"/>
    <p:sldId id="319" r:id="rId8"/>
    <p:sldId id="306" r:id="rId9"/>
    <p:sldId id="263" r:id="rId10"/>
    <p:sldId id="262" r:id="rId11"/>
    <p:sldId id="321" r:id="rId12"/>
    <p:sldId id="300" r:id="rId13"/>
    <p:sldId id="323" r:id="rId14"/>
    <p:sldId id="265" r:id="rId15"/>
    <p:sldId id="266" r:id="rId16"/>
    <p:sldId id="310" r:id="rId17"/>
    <p:sldId id="311" r:id="rId18"/>
    <p:sldId id="325" r:id="rId19"/>
    <p:sldId id="326" r:id="rId20"/>
    <p:sldId id="324" r:id="rId21"/>
    <p:sldId id="267" r:id="rId22"/>
    <p:sldId id="268" r:id="rId23"/>
    <p:sldId id="313" r:id="rId24"/>
    <p:sldId id="316" r:id="rId25"/>
    <p:sldId id="317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D809-ADE7-45AC-8F00-934A46654C1E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87DAF-9397-48F0-A607-A942DCF8F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860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D809-ADE7-45AC-8F00-934A46654C1E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87DAF-9397-48F0-A607-A942DCF8F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849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D809-ADE7-45AC-8F00-934A46654C1E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87DAF-9397-48F0-A607-A942DCF8F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405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D809-ADE7-45AC-8F00-934A46654C1E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87DAF-9397-48F0-A607-A942DCF8F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580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D809-ADE7-45AC-8F00-934A46654C1E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87DAF-9397-48F0-A607-A942DCF8F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827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D809-ADE7-45AC-8F00-934A46654C1E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87DAF-9397-48F0-A607-A942DCF8F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03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D809-ADE7-45AC-8F00-934A46654C1E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87DAF-9397-48F0-A607-A942DCF8F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082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D809-ADE7-45AC-8F00-934A46654C1E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87DAF-9397-48F0-A607-A942DCF8F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6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D809-ADE7-45AC-8F00-934A46654C1E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87DAF-9397-48F0-A607-A942DCF8F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206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D809-ADE7-45AC-8F00-934A46654C1E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87DAF-9397-48F0-A607-A942DCF8F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5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D809-ADE7-45AC-8F00-934A46654C1E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87DAF-9397-48F0-A607-A942DCF8F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70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4D809-ADE7-45AC-8F00-934A46654C1E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87DAF-9397-48F0-A607-A942DCF8F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3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4.mp4"/><Relationship Id="rId7" Type="http://schemas.openxmlformats.org/officeDocument/2006/relationships/image" Target="../media/image11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 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052" name="Picture 4" descr="WallpapersMania126_069171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WordArt 6"/>
          <p:cNvSpPr>
            <a:spLocks noChangeArrowheads="1" noChangeShapeType="1" noTextEdit="1"/>
          </p:cNvSpPr>
          <p:nvPr/>
        </p:nvSpPr>
        <p:spPr bwMode="auto">
          <a:xfrm>
            <a:off x="1219200" y="304800"/>
            <a:ext cx="6724650" cy="914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TRƯỜNG MẦM NO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N SỐ 1 XUÂN HÒA</a:t>
            </a:r>
          </a:p>
        </p:txBody>
      </p:sp>
      <p:sp>
        <p:nvSpPr>
          <p:cNvPr id="2055" name="WordArt 7"/>
          <p:cNvSpPr>
            <a:spLocks noChangeArrowheads="1" noChangeShapeType="1" noTextEdit="1"/>
          </p:cNvSpPr>
          <p:nvPr/>
        </p:nvSpPr>
        <p:spPr bwMode="auto">
          <a:xfrm>
            <a:off x="1457325" y="1524000"/>
            <a:ext cx="6248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LĨNH VỰC </a:t>
            </a:r>
            <a:r>
              <a:rPr lang="en-US" sz="3600" b="1" i="1" kern="1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PHÁT </a:t>
            </a:r>
            <a:r>
              <a:rPr lang="en-US" sz="3600" b="1" i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TRIỂN TÌNH CẢM – KỸ NĂNG XÃ HỘI</a:t>
            </a: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-1" y="2438400"/>
            <a:ext cx="9144001" cy="323165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 số trạng thái cảm xúc qua tranh ảnh , nét mặt</a:t>
            </a:r>
            <a:endParaRPr lang="en-US" altLang="en-US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vi-VN" altLang="en-US" sz="3600" b="1" dirty="0">
              <a:solidFill>
                <a:srgbClr val="FF3399"/>
              </a:solidFill>
              <a:cs typeface="+mn-cs"/>
            </a:endParaRPr>
          </a:p>
          <a:p>
            <a:pPr>
              <a:defRPr/>
            </a:pPr>
            <a:r>
              <a:rPr lang="vi-VN" alt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   </a:t>
            </a:r>
            <a:r>
              <a:rPr lang="vi-VN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Print" pitchFamily="2" charset="0"/>
                <a:cs typeface="+mn-cs"/>
              </a:rPr>
              <a:t>Chủ đề: </a:t>
            </a:r>
            <a:r>
              <a:rPr lang="en-US" alt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Print" pitchFamily="2" charset="0"/>
                <a:cs typeface="+mn-cs"/>
              </a:rPr>
              <a:t>Bản</a:t>
            </a:r>
            <a:r>
              <a:rPr lang="en-US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Print" pitchFamily="2" charset="0"/>
                <a:cs typeface="+mn-cs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Print" pitchFamily="2" charset="0"/>
                <a:cs typeface="+mn-cs"/>
              </a:rPr>
              <a:t>thân</a:t>
            </a:r>
            <a:endParaRPr lang="vi-V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egoe Print" pitchFamily="2" charset="0"/>
              <a:cs typeface="+mn-cs"/>
            </a:endParaRPr>
          </a:p>
          <a:p>
            <a:pPr>
              <a:defRPr/>
            </a:pPr>
            <a:r>
              <a:rPr lang="vi-VN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   </a:t>
            </a:r>
            <a:r>
              <a:rPr lang="vi-VN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Print" pitchFamily="2" charset="0"/>
                <a:cs typeface="+mn-cs"/>
              </a:rPr>
              <a:t>Độ tuổi:5</a:t>
            </a:r>
            <a:r>
              <a:rPr lang="en-US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Print" pitchFamily="2" charset="0"/>
                <a:cs typeface="+mn-cs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Print" pitchFamily="2" charset="0"/>
                <a:cs typeface="+mn-cs"/>
              </a:rPr>
              <a:t>tuổi</a:t>
            </a:r>
            <a:r>
              <a:rPr lang="vi-VN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Print" pitchFamily="2" charset="0"/>
                <a:cs typeface="+mn-cs"/>
              </a:rPr>
              <a:t> - Nhàm</a:t>
            </a:r>
          </a:p>
          <a:p>
            <a:pPr>
              <a:defRPr/>
            </a:pPr>
            <a:r>
              <a:rPr lang="vi-VN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   </a:t>
            </a:r>
            <a:r>
              <a:rPr lang="vi-VN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Print" pitchFamily="2" charset="0"/>
                <a:cs typeface="+mn-cs"/>
              </a:rPr>
              <a:t>Giáo viên: </a:t>
            </a:r>
            <a:r>
              <a:rPr lang="vi-VN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Print" pitchFamily="2" charset="0"/>
              </a:rPr>
              <a:t>Đàm</a:t>
            </a:r>
            <a:r>
              <a:rPr lang="en-US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Print" pitchFamily="2" charset="0"/>
                <a:cs typeface="+mn-cs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Print" pitchFamily="2" charset="0"/>
                <a:cs typeface="+mn-cs"/>
              </a:rPr>
              <a:t>Thị</a:t>
            </a:r>
            <a:r>
              <a:rPr lang="en-US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Print" pitchFamily="2" charset="0"/>
                <a:cs typeface="+mn-cs"/>
              </a:rPr>
              <a:t> </a:t>
            </a:r>
            <a:r>
              <a:rPr lang="vi-VN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Print" pitchFamily="2" charset="0"/>
              </a:rPr>
              <a:t>Hằng</a:t>
            </a:r>
            <a:endParaRPr lang="en-US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egoe Print" pitchFamily="2" charset="0"/>
              <a:cs typeface="+mn-cs"/>
            </a:endParaRPr>
          </a:p>
        </p:txBody>
      </p:sp>
      <p:pic>
        <p:nvPicPr>
          <p:cNvPr id="2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2578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1600"/>
            <a:ext cx="1600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04800"/>
            <a:ext cx="98583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9144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46162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3FAD1-74C4-4496-9349-BFD85E3E1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dirty="0"/>
              <a:t> Tức giận khi:Bị bạn tranh đồ chơi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C90D1-CCC3-4782-B7D9-6B10217CB1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23DF92D-36F4-466C-9BE2-8EE776E6F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125266"/>
            <a:ext cx="8659698" cy="375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258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dirty="0"/>
              <a:t>Khi tức giận mặt :Lông mày nhíu lại,răng cắn chặt, hai tay nắm thật chặt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0"/>
            <a:ext cx="88392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896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E0188-277B-490C-B41B-9F2C6EF95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/>
              <a:t>Video buồn</a:t>
            </a:r>
            <a:endParaRPr lang="en-US" dirty="0"/>
          </a:p>
        </p:txBody>
      </p:sp>
      <p:pic>
        <p:nvPicPr>
          <p:cNvPr id="5" name="Người cha nén đau, nuôi 131 đứa trẻ mồ côi - VTV24">
            <a:hlinkClick r:id="" action="ppaction://media"/>
            <a:extLst>
              <a:ext uri="{FF2B5EF4-FFF2-40B4-BE49-F238E27FC236}">
                <a16:creationId xmlns:a16="http://schemas.microsoft.com/office/drawing/2014/main" id="{EEE3A40E-82FF-48BF-B57B-0B7514830F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219200"/>
            <a:ext cx="8610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78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8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1224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vi-VN" smtClean="0"/>
              <a:t/>
            </a:r>
            <a:br>
              <a:rPr lang="vi-VN" smtClean="0"/>
            </a:br>
            <a:r>
              <a:rPr lang="vi-VN" smtClean="0"/>
              <a:t>Khi </a:t>
            </a:r>
            <a:r>
              <a:rPr lang="vi-VN" dirty="0"/>
              <a:t>buồn mặt: Miệng mếu, đôi mắt trĩu xuống, có thể giọt nước mắt lăn dài trên má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83058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436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A8D05-B030-495F-84DF-3E71DEA2C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/>
              <a:t>        Buồn khi:Bị mẹ mắng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889C48F-11ED-4247-8974-902557EB54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91" y="1875346"/>
            <a:ext cx="8482136" cy="4051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176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C5DDC-275D-40A2-99EA-C39EC14F4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dirty="0"/>
              <a:t>Buồn khi:Bé làm sai: Làm vỡ bình hoa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97F62-69D0-4F53-8003-719C9D94A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Phiếu bài tập tuần 6">
            <a:extLst>
              <a:ext uri="{FF2B5EF4-FFF2-40B4-BE49-F238E27FC236}">
                <a16:creationId xmlns:a16="http://schemas.microsoft.com/office/drawing/2014/main" id="{B75DD719-8ACF-432D-A116-396F624A7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87630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16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ảo thuậ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6324600"/>
            <a:ext cx="990600" cy="5334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325233" y="2967335"/>
            <a:ext cx="44935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0" cap="none" spc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Nhạc ảo thuật</a:t>
            </a:r>
            <a:endParaRPr lang="en-US" sz="5400" b="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863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8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DDB37-A86B-4FC5-85AC-4315886C8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dirty="0"/>
              <a:t>Ngạc nhiên: khi xem ảo thuật, xem xiếc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483F0-BCA5-446A-BFB0-2434FD2A02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vi-VN" dirty="0"/>
              <a:t>Khi ngạc nhiên khuôn mặt:Mắt tròn xoe, miệng há to.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71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FAD25-2856-4010-8D0B-79FE1BB2C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2E298-7B89-4EB8-B3ED-FCDC4D824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Ảo thuật gia&quot; của trẻ mầm non">
            <a:extLst>
              <a:ext uri="{FF2B5EF4-FFF2-40B4-BE49-F238E27FC236}">
                <a16:creationId xmlns:a16="http://schemas.microsoft.com/office/drawing/2014/main" id="{10D5C5C6-6C60-4D0E-B393-1C2C09831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5125"/>
            <a:ext cx="11846560" cy="626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93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329BB-E315-401D-B641-539D12DA5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9A88B-97AF-40DA-87D5-496986F3B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Nhói lòng xiếc thú">
            <a:extLst>
              <a:ext uri="{FF2B5EF4-FFF2-40B4-BE49-F238E27FC236}">
                <a16:creationId xmlns:a16="http://schemas.microsoft.com/office/drawing/2014/main" id="{187FA46C-CFBE-494F-B9B4-1BE18F41C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203200"/>
            <a:ext cx="11602720" cy="597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15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FBAA0-7CB3-4BD4-B749-5B424FD42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2398"/>
            <a:ext cx="8229600" cy="1143000"/>
          </a:xfrm>
        </p:spPr>
        <p:txBody>
          <a:bodyPr>
            <a:normAutofit/>
          </a:bodyPr>
          <a:lstStyle/>
          <a:p>
            <a:r>
              <a:rPr lang="vi-VN" dirty="0"/>
              <a:t>Nhạc thảo luận 4 nhóm</a:t>
            </a:r>
            <a:endParaRPr lang="en-US" dirty="0"/>
          </a:p>
        </p:txBody>
      </p:sp>
      <p:pic>
        <p:nvPicPr>
          <p:cNvPr id="9" name="Bài hát Gọi tên cảm xúc - Hiện tượng tự nhiên - Chích Bông LALA Kids">
            <a:hlinkClick r:id="" action="ppaction://media"/>
            <a:extLst>
              <a:ext uri="{FF2B5EF4-FFF2-40B4-BE49-F238E27FC236}">
                <a16:creationId xmlns:a16="http://schemas.microsoft.com/office/drawing/2014/main" id="{93DBFDCC-6DC0-4AB3-A005-EC2924BA98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1244719"/>
            <a:ext cx="7620000" cy="469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0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3058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201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217A3-1429-422E-A8E5-1B2DD4459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dirty="0"/>
              <a:t>Mở rộng: Sợ khi gặp Tia chớp ,sấm sét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F3AEE-689A-4338-A47E-684E43005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500.000+ ảnh đẹp nhất về Sấm Sét · Tải xuống miễn phí 100 ...">
            <a:extLst>
              <a:ext uri="{FF2B5EF4-FFF2-40B4-BE49-F238E27FC236}">
                <a16:creationId xmlns:a16="http://schemas.microsoft.com/office/drawing/2014/main" id="{3052CD62-9F7F-4E2C-8031-F8C954C74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868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09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2D797-8701-4F3E-9F93-44CF25043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dirty="0"/>
              <a:t>Mở rộng: Sợ khi gặp Con hổ hung dữ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D2FFA-2637-428A-9337-6D9C7702F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on hổ &quot;quỷ dữ&quot; giết 430 người, khủng khiếp nhất châu Á">
            <a:extLst>
              <a:ext uri="{FF2B5EF4-FFF2-40B4-BE49-F238E27FC236}">
                <a16:creationId xmlns:a16="http://schemas.microsoft.com/office/drawing/2014/main" id="{3BEBC7CA-6F1D-4969-A5B5-505B1ECBD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62" y="1219200"/>
            <a:ext cx="892247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79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C5DDC-275D-40A2-99EA-C39EC14F4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020763"/>
          </a:xfrm>
        </p:spPr>
        <p:txBody>
          <a:bodyPr>
            <a:normAutofit fontScale="90000"/>
          </a:bodyPr>
          <a:lstStyle/>
          <a:p>
            <a:r>
              <a:rPr lang="vi-VN"/>
              <a:t>       Mở rộng cảm xúc hối hận khi:       </a:t>
            </a:r>
            <a:r>
              <a:rPr lang="vi-VN" dirty="0"/>
              <a:t>Bé </a:t>
            </a:r>
            <a:r>
              <a:rPr lang="vi-VN"/>
              <a:t>làm sai 1 việc gì đó: </a:t>
            </a:r>
            <a:r>
              <a:rPr lang="vi-VN" dirty="0"/>
              <a:t>Làm vỡ bình hoa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97F62-69D0-4F53-8003-719C9D94A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Phiếu bài tập tuần 6">
            <a:extLst>
              <a:ext uri="{FF2B5EF4-FFF2-40B4-BE49-F238E27FC236}">
                <a16:creationId xmlns:a16="http://schemas.microsoft.com/office/drawing/2014/main" id="{B75DD719-8ACF-432D-A116-396F624A7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399"/>
            <a:ext cx="8763000" cy="490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7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5604" name="Picture 4" descr="Hinh nen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8" y="-38100"/>
            <a:ext cx="9144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hacLeTraoGiaiThuong-V.A-311884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006.9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4572000"/>
            <a:ext cx="2590800" cy="1524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22624" y="1782771"/>
            <a:ext cx="57999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4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Nhạc chơi trò chơi</a:t>
            </a:r>
          </a:p>
        </p:txBody>
      </p:sp>
    </p:spTree>
    <p:extLst>
      <p:ext uri="{BB962C8B-B14F-4D97-AF65-F5344CB8AC3E}">
        <p14:creationId xmlns:p14="http://schemas.microsoft.com/office/powerpoint/2010/main" val="370906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3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5306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FBAA0-7CB3-4BD4-B749-5B424FD42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2398"/>
            <a:ext cx="8229600" cy="1143000"/>
          </a:xfrm>
        </p:spPr>
        <p:txBody>
          <a:bodyPr>
            <a:normAutofit/>
          </a:bodyPr>
          <a:lstStyle/>
          <a:p>
            <a:r>
              <a:rPr lang="vi-VN" dirty="0"/>
              <a:t>Bài hát : gọi tên cảm xúc</a:t>
            </a:r>
            <a:endParaRPr lang="en-US" dirty="0"/>
          </a:p>
        </p:txBody>
      </p:sp>
      <p:pic>
        <p:nvPicPr>
          <p:cNvPr id="9" name="Bài hát Gọi tên cảm xúc - Hiện tượng tự nhiên - Chích Bông LALA Kids">
            <a:hlinkClick r:id="" action="ppaction://media"/>
            <a:extLst>
              <a:ext uri="{FF2B5EF4-FFF2-40B4-BE49-F238E27FC236}">
                <a16:creationId xmlns:a16="http://schemas.microsoft.com/office/drawing/2014/main" id="{93DBFDCC-6DC0-4AB3-A005-EC2924BA98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1244719"/>
            <a:ext cx="7620000" cy="469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3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204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D7A90-CA43-4CA2-A918-E1C45119D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dirty="0"/>
              <a:t>Ăn sinh nhật</a:t>
            </a:r>
            <a:endParaRPr lang="en-US" dirty="0"/>
          </a:p>
        </p:txBody>
      </p:sp>
      <p:pic>
        <p:nvPicPr>
          <p:cNvPr id="3074" name="Picture 2" descr="50+ Món Ăn Sinh Nhật Cho Bé Bao Gồm Mặn, Ngọt Hấp Dẫn, Dinh ...">
            <a:extLst>
              <a:ext uri="{FF2B5EF4-FFF2-40B4-BE49-F238E27FC236}">
                <a16:creationId xmlns:a16="http://schemas.microsoft.com/office/drawing/2014/main" id="{EECC30D0-4C3B-4C09-8F26-8EC59B9B8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5266"/>
            <a:ext cx="9144000" cy="465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51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6919E-AF00-46B4-8C0C-82443B582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/>
              <a:t> Đi chơi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A3DF0-7B39-4084-AF5F-557EA37788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C96B7F7-09F3-4083-81EC-33FA71C50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575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420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09C72-7685-4955-9F17-02E63FE6A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/>
              <a:t> Đi siêu thị</a:t>
            </a:r>
            <a:endParaRPr lang="en-US" dirty="0"/>
          </a:p>
        </p:txBody>
      </p:sp>
      <p:pic>
        <p:nvPicPr>
          <p:cNvPr id="4098" name="Picture 2" descr="Con tự đi siêu thị “mang bữa ăn tối” về cho cả nhà - Vinschool">
            <a:extLst>
              <a:ext uri="{FF2B5EF4-FFF2-40B4-BE49-F238E27FC236}">
                <a16:creationId xmlns:a16="http://schemas.microsoft.com/office/drawing/2014/main" id="{706BBE33-CE3F-43E9-B8EC-8273EE06AB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17638"/>
            <a:ext cx="9067800" cy="544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14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765A0-F5BF-4F39-9791-0283955D9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/>
              <a:t>     Nhận lì xì</a:t>
            </a:r>
            <a:endParaRPr lang="en-US" dirty="0"/>
          </a:p>
        </p:txBody>
      </p:sp>
      <p:pic>
        <p:nvPicPr>
          <p:cNvPr id="5122" name="Picture 2" descr="Dạy trẻ từ cách nhận lì xì: Thái độ đúng mực để không gây áp ...">
            <a:extLst>
              <a:ext uri="{FF2B5EF4-FFF2-40B4-BE49-F238E27FC236}">
                <a16:creationId xmlns:a16="http://schemas.microsoft.com/office/drawing/2014/main" id="{D2675FD2-554B-476A-ABE1-0B373AA821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1" y="1417637"/>
            <a:ext cx="8997099" cy="528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21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altLang="en-US" dirty="0"/>
              <a:t>Khi vui :Mắt tròn xoe, miệng cười tươi.khuôn mặt rạng rỡ.</a:t>
            </a:r>
            <a:endParaRPr lang="en-US" altLang="en-US" dirty="0"/>
          </a:p>
        </p:txBody>
      </p:sp>
      <p:pic>
        <p:nvPicPr>
          <p:cNvPr id="4099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6115" r="389" b="34840"/>
          <a:stretch/>
        </p:blipFill>
        <p:spPr>
          <a:xfrm>
            <a:off x="152400" y="1524000"/>
            <a:ext cx="8887691" cy="5340424"/>
          </a:xfrm>
        </p:spPr>
      </p:pic>
      <p:pic>
        <p:nvPicPr>
          <p:cNvPr id="3" name="KHUÔN MẶT CƯỜ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76400" y="3407569"/>
            <a:ext cx="1159932" cy="65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79359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WallpapersMania126_0691717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ụ cười xinh - Beat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43941.4656" end="22144.835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68189" y="2895600"/>
            <a:ext cx="2819400" cy="1586052"/>
          </a:xfrm>
        </p:spPr>
      </p:pic>
      <p:pic>
        <p:nvPicPr>
          <p:cNvPr id="11" name="videoplayback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10800000" flipV="1">
            <a:off x="1532792" y="3048002"/>
            <a:ext cx="5934808" cy="205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3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9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23469">
                <p:cTn id="14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CB5A-CBA6-4A9F-AB28-4D0E845DC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/>
              <a:t>Tức giận khi: Bị bạn chêu trọc</a:t>
            </a:r>
            <a:endParaRPr lang="en-US" dirty="0"/>
          </a:p>
        </p:txBody>
      </p:sp>
      <p:pic>
        <p:nvPicPr>
          <p:cNvPr id="6146" name="Picture 2" descr="Chàng Trai Trêu Chọc Cô Bé Hình minh họa Sẵn có - Tải xuống Hình ảnh Ngay  bây giờ - Buồn, Bắt nạt - Quấy rối, Con trai - Nam - iStock">
            <a:extLst>
              <a:ext uri="{FF2B5EF4-FFF2-40B4-BE49-F238E27FC236}">
                <a16:creationId xmlns:a16="http://schemas.microsoft.com/office/drawing/2014/main" id="{D6EF2E09-694B-4ADB-BE76-1AE648DC3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32" y="2226469"/>
            <a:ext cx="4270343" cy="3774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ột cô gái bị bạn bè trêu chọc - Trả phí Bản quyền Một lần Trẻ em - Tuổi vectơ sẵn có">
            <a:extLst>
              <a:ext uri="{FF2B5EF4-FFF2-40B4-BE49-F238E27FC236}">
                <a16:creationId xmlns:a16="http://schemas.microsoft.com/office/drawing/2014/main" id="{C8140ECD-C972-479A-9770-1F89972179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316" y="2125267"/>
            <a:ext cx="4157219" cy="371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32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216</Words>
  <Application>Microsoft Office PowerPoint</Application>
  <PresentationFormat>On-screen Show (4:3)</PresentationFormat>
  <Paragraphs>29</Paragraphs>
  <Slides>25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Segoe Print</vt:lpstr>
      <vt:lpstr>Times New Roman</vt:lpstr>
      <vt:lpstr>Office Theme</vt:lpstr>
      <vt:lpstr>  </vt:lpstr>
      <vt:lpstr>Nhạc thảo luận 4 nhóm</vt:lpstr>
      <vt:lpstr>Ăn sinh nhật</vt:lpstr>
      <vt:lpstr> Đi chơi</vt:lpstr>
      <vt:lpstr> Đi siêu thị</vt:lpstr>
      <vt:lpstr>     Nhận lì xì</vt:lpstr>
      <vt:lpstr>Khi vui :Mắt tròn xoe, miệng cười tươi.khuôn mặt rạng rỡ.</vt:lpstr>
      <vt:lpstr>PowerPoint Presentation</vt:lpstr>
      <vt:lpstr>Tức giận khi: Bị bạn chêu trọc</vt:lpstr>
      <vt:lpstr> Tức giận khi:Bị bạn tranh đồ chơi</vt:lpstr>
      <vt:lpstr>Khi tức giận mặt :Lông mày nhíu lại,răng cắn chặt, hai tay nắm thật chặt</vt:lpstr>
      <vt:lpstr>Video buồn</vt:lpstr>
      <vt:lpstr> Khi buồn mặt: Miệng mếu, đôi mắt trĩu xuống, có thể giọt nước mắt lăn dài trên má</vt:lpstr>
      <vt:lpstr>        Buồn khi:Bị mẹ mắng</vt:lpstr>
      <vt:lpstr>Buồn khi:Bé làm sai: Làm vỡ bình hoa</vt:lpstr>
      <vt:lpstr>PowerPoint Presentation</vt:lpstr>
      <vt:lpstr>Ngạc nhiên: khi xem ảo thuật, xem xiếc</vt:lpstr>
      <vt:lpstr>PowerPoint Presentation</vt:lpstr>
      <vt:lpstr>PowerPoint Presentation</vt:lpstr>
      <vt:lpstr>PowerPoint Presentation</vt:lpstr>
      <vt:lpstr>Mở rộng: Sợ khi gặp Tia chớp ,sấm sét</vt:lpstr>
      <vt:lpstr>Mở rộng: Sợ khi gặp Con hổ hung dữ</vt:lpstr>
      <vt:lpstr>       Mở rộng cảm xúc hối hận khi:       Bé làm sai 1 việc gì đó: Làm vỡ bình hoa</vt:lpstr>
      <vt:lpstr>PowerPoint Presentation</vt:lpstr>
      <vt:lpstr>Bài hát : gọi tên cảm xúc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76</cp:revision>
  <dcterms:created xsi:type="dcterms:W3CDTF">2020-10-12T15:49:58Z</dcterms:created>
  <dcterms:modified xsi:type="dcterms:W3CDTF">2025-10-10T08:55:22Z</dcterms:modified>
</cp:coreProperties>
</file>