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72" r:id="rId4"/>
    <p:sldId id="257" r:id="rId5"/>
    <p:sldId id="260" r:id="rId6"/>
    <p:sldId id="261" r:id="rId7"/>
    <p:sldId id="262" r:id="rId8"/>
    <p:sldId id="258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5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FF0066"/>
    <a:srgbClr val="FFCC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6A382-A57A-442E-F703-5547DA1D3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DF0A99-5329-9A21-E268-0064BBF56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FAAFF-43F0-CD56-A832-4A0D1A4B7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4C52-FCDA-44FF-B638-6B8FF3E905E2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3F130-285F-234C-CE20-311AC050C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239E1-BE83-A78B-3D38-95C4D7DF7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9FD88-105F-46E1-B6E0-2ED51CAFF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4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E81A-6F68-7618-FF7B-E9D070AE2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83E79-0861-1D03-58C0-E2C07C3BD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28F04-72AA-3B45-9063-D694B9EA7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4C52-FCDA-44FF-B638-6B8FF3E905E2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10972-51F6-0036-A9CA-335123B7A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457CA-FB5D-0762-86BB-3B257A92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9FD88-105F-46E1-B6E0-2ED51CAFF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97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872D3A-17B8-BB6D-16B8-BBC8551E2D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D87AB-188C-5082-A86E-3D0F37699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315CC-9D71-65A6-7F35-20ECCDB46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4C52-FCDA-44FF-B638-6B8FF3E905E2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ACA7D-E79E-50CA-A0FC-AA2FB1E97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12B23-5D49-47A2-4B44-E883CB10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9FD88-105F-46E1-B6E0-2ED51CAFF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7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E54B3-5F84-1B1F-1984-3AE0A7ED6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A0B76-4E97-D8DC-E794-DA780F240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55B50-EC4D-0583-B857-D4FEA2FEC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4C52-FCDA-44FF-B638-6B8FF3E905E2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DC263-12D5-0BBE-BC11-4E6AE3A7D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79406-40BE-2D48-C5F8-DBF43B63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9FD88-105F-46E1-B6E0-2ED51CAFF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6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A1376-78CF-9770-B203-B286F2D66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230D4-1593-120B-16D7-F8630867D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59893-5172-82D4-C3E9-069C7B57B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4C52-FCDA-44FF-B638-6B8FF3E905E2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81FC7-62F3-3442-CCB9-DC4C758F2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87FA2-0216-61CE-3322-585B05527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9FD88-105F-46E1-B6E0-2ED51CAFF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56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C163B-45CA-5F7C-DA71-81D27F439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0D912-2AA3-BDDE-B4F7-BA91B4AE85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4E2131-C6AB-3394-5DA4-8D53B5323B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58BDDF-5B04-474C-9450-E44F0AA8B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4C52-FCDA-44FF-B638-6B8FF3E905E2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1A06E-054C-A6A2-BDED-E2E42534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6E4C7-85A3-21D3-AF00-5CF814E22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9FD88-105F-46E1-B6E0-2ED51CAFF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24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C01F3-3C99-A45E-6AB9-8BBAB3CCE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29F03-1BB7-4169-11E7-93174D8BE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63B127-2D9E-80CF-201C-5508EB861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6D4E65-D836-3DD0-BDC3-F75855FD3A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EAD147-D3B7-0A2F-5BEE-1D51145CED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65DE9-900C-1EB8-007B-20CCFBCAF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4C52-FCDA-44FF-B638-6B8FF3E905E2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DAD44-C12B-0F2D-22C0-AEB2781D1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EBF14-36C0-2C59-A93C-B44E1B7E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9FD88-105F-46E1-B6E0-2ED51CAFF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50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CB1B0-3D5A-0831-1B62-672BB1B4C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3C9EA4-EFF4-6FEA-81C6-BEE0E635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4C52-FCDA-44FF-B638-6B8FF3E905E2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AEBF80-EEB7-69AC-5F2E-7596B3FD8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B26A05-89E0-7228-E410-9B1B157A5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9FD88-105F-46E1-B6E0-2ED51CAFF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96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60A977-EAA1-0A20-FD2F-3E936B7BF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4C52-FCDA-44FF-B638-6B8FF3E905E2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5E8A75-0993-44F0-0F1C-B90E2B6A7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FB1F6-8F4F-7F00-D286-2EC44DFB4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9FD88-105F-46E1-B6E0-2ED51CAFF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4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1795B-D4EA-C601-9259-1DA6AB13F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A1595-1B83-3162-5B7E-7A666EB88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7C9AB-7116-3CD4-F1CA-99D25AC7C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A90FA-03F9-CBA4-EEB1-160EC719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4C52-FCDA-44FF-B638-6B8FF3E905E2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754C6-ADB5-0082-D133-1CA8D910C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AF96D-A831-62D7-D653-57E2EBD12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9FD88-105F-46E1-B6E0-2ED51CAFF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94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C4729-F1D4-55A7-93AA-C80821CF3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F77D64-98EC-FE17-94E5-1914547223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34DDE7-D109-510E-201D-767899BA5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C27FCE-B96E-118E-80B1-5B27A6412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4C52-FCDA-44FF-B638-6B8FF3E905E2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5EDD0-6612-22FA-7532-B0143EE6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FD8DA-B2FA-893C-E79B-9F650B0F5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9FD88-105F-46E1-B6E0-2ED51CAFF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32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5DBBB0-23C8-A936-2884-CBED0313F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B5DC7-FEEF-7262-6F7D-D3985B056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49B7D-B81F-3B43-6FE7-AC3CF870E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94C52-FCDA-44FF-B638-6B8FF3E905E2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30B17-3E80-1528-1AAC-E0742674B4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B265F-5124-9B64-E528-A951BBC54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9FD88-105F-46E1-B6E0-2ED51CAFF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81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slide" Target="slide9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slide" Target="slide9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slide" Target="slide9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slide" Target="slide9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slide" Target="slide9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slide" Target="slide9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microsoft.com/office/2007/relationships/hdphoto" Target="../media/hdphoto4.wdp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13.xml"/><Relationship Id="rId4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7D3A9-59E1-EC1D-19EE-00EF5A008F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578235-3045-89DA-568A-0B3A8DCDD2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E291F7-E5FA-DD60-93C8-DF21EDC9BE3D}"/>
              </a:ext>
            </a:extLst>
          </p:cNvPr>
          <p:cNvGrpSpPr/>
          <p:nvPr/>
        </p:nvGrpSpPr>
        <p:grpSpPr>
          <a:xfrm>
            <a:off x="0" y="0"/>
            <a:ext cx="12174279" cy="6835516"/>
            <a:chOff x="0" y="0"/>
            <a:chExt cx="12174279" cy="683551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147BEF5-BC76-B7B2-B07C-5A1FAE2007CC}"/>
                </a:ext>
              </a:extLst>
            </p:cNvPr>
            <p:cNvGrpSpPr/>
            <p:nvPr/>
          </p:nvGrpSpPr>
          <p:grpSpPr>
            <a:xfrm>
              <a:off x="0" y="0"/>
              <a:ext cx="12174279" cy="6835516"/>
              <a:chOff x="2445488" y="433819"/>
              <a:chExt cx="12174279" cy="728541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8DB7D96-EC15-28CB-A7FB-360D044C3B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45488" y="433819"/>
                <a:ext cx="12174279" cy="7285418"/>
              </a:xfrm>
              <a:prstGeom prst="rect">
                <a:avLst/>
              </a:prstGeom>
            </p:spPr>
          </p:pic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BFFFFA34-16B3-5706-404C-6F163F395390}"/>
                  </a:ext>
                </a:extLst>
              </p:cNvPr>
              <p:cNvSpPr/>
              <p:nvPr/>
            </p:nvSpPr>
            <p:spPr>
              <a:xfrm>
                <a:off x="5018566" y="5582094"/>
                <a:ext cx="7378996" cy="191709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7406B6-9E70-084E-7255-E10389056ADE}"/>
                </a:ext>
              </a:extLst>
            </p:cNvPr>
            <p:cNvSpPr/>
            <p:nvPr/>
          </p:nvSpPr>
          <p:spPr>
            <a:xfrm>
              <a:off x="3005468" y="4045520"/>
              <a:ext cx="6748131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KỸ NĂNG </a:t>
              </a:r>
            </a:p>
            <a:p>
              <a:pPr algn="ctr"/>
              <a:r>
                <a:rPr lang="en-US" sz="4800" b="1" cap="none" spc="0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PHÒNG CHỐNG XÂM HẠI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0231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090446608457">
            <a:hlinkClick r:id="" action="ppaction://media"/>
            <a:extLst>
              <a:ext uri="{FF2B5EF4-FFF2-40B4-BE49-F238E27FC236}">
                <a16:creationId xmlns:a16="http://schemas.microsoft.com/office/drawing/2014/main" id="{A365D65F-70C8-BB2A-FCAA-C25D96EF92C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46" end="921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5"/>
            <a:ext cx="12093575" cy="6797326"/>
          </a:xfrm>
          <a:prstGeom prst="rect">
            <a:avLst/>
          </a:prstGeom>
        </p:spPr>
      </p:pic>
      <p:sp>
        <p:nvSpPr>
          <p:cNvPr id="5" name="Sun 4">
            <a:hlinkClick r:id="rId5" action="ppaction://hlinksldjump"/>
            <a:extLst>
              <a:ext uri="{FF2B5EF4-FFF2-40B4-BE49-F238E27FC236}">
                <a16:creationId xmlns:a16="http://schemas.microsoft.com/office/drawing/2014/main" id="{9C7D850B-FFBD-10CE-7AC6-89E49CBFA10E}"/>
              </a:ext>
            </a:extLst>
          </p:cNvPr>
          <p:cNvSpPr/>
          <p:nvPr/>
        </p:nvSpPr>
        <p:spPr>
          <a:xfrm>
            <a:off x="10855842" y="95693"/>
            <a:ext cx="914400" cy="914400"/>
          </a:xfrm>
          <a:prstGeom prst="su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6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090446608457">
            <a:hlinkClick r:id="" action="ppaction://media"/>
            <a:extLst>
              <a:ext uri="{FF2B5EF4-FFF2-40B4-BE49-F238E27FC236}">
                <a16:creationId xmlns:a16="http://schemas.microsoft.com/office/drawing/2014/main" id="{60DC77B8-611F-97F2-9A3B-E83CEFD446C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097" end="872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60674"/>
            <a:ext cx="12192000" cy="6797326"/>
          </a:xfrm>
          <a:prstGeom prst="rect">
            <a:avLst/>
          </a:prstGeom>
        </p:spPr>
      </p:pic>
      <p:sp>
        <p:nvSpPr>
          <p:cNvPr id="9" name="Sun 8">
            <a:hlinkClick r:id="rId5" action="ppaction://hlinksldjump"/>
            <a:extLst>
              <a:ext uri="{FF2B5EF4-FFF2-40B4-BE49-F238E27FC236}">
                <a16:creationId xmlns:a16="http://schemas.microsoft.com/office/drawing/2014/main" id="{D9E8C203-3292-BA0E-F74D-0E84B9D3C63D}"/>
              </a:ext>
            </a:extLst>
          </p:cNvPr>
          <p:cNvSpPr/>
          <p:nvPr/>
        </p:nvSpPr>
        <p:spPr>
          <a:xfrm>
            <a:off x="10940903" y="138223"/>
            <a:ext cx="914400" cy="914400"/>
          </a:xfrm>
          <a:prstGeom prst="su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3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0DE87-7E15-DB40-6AE4-F52FE194C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7090446608457">
            <a:hlinkClick r:id="" action="ppaction://media"/>
            <a:extLst>
              <a:ext uri="{FF2B5EF4-FFF2-40B4-BE49-F238E27FC236}">
                <a16:creationId xmlns:a16="http://schemas.microsoft.com/office/drawing/2014/main" id="{E55F1D3D-1B15-45AF-85EF-E4BCF93F8F4A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8893" end="571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un 3">
            <a:hlinkClick r:id="rId5" action="ppaction://hlinksldjump"/>
            <a:extLst>
              <a:ext uri="{FF2B5EF4-FFF2-40B4-BE49-F238E27FC236}">
                <a16:creationId xmlns:a16="http://schemas.microsoft.com/office/drawing/2014/main" id="{7A4E65AA-5E04-1FCE-0683-672C42293A6F}"/>
              </a:ext>
            </a:extLst>
          </p:cNvPr>
          <p:cNvSpPr/>
          <p:nvPr/>
        </p:nvSpPr>
        <p:spPr>
          <a:xfrm>
            <a:off x="10855842" y="95693"/>
            <a:ext cx="914400" cy="914400"/>
          </a:xfrm>
          <a:prstGeom prst="su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8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A5E44-210B-A690-6ACB-DFE496F0B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090446608457">
            <a:hlinkClick r:id="" action="ppaction://media"/>
            <a:extLst>
              <a:ext uri="{FF2B5EF4-FFF2-40B4-BE49-F238E27FC236}">
                <a16:creationId xmlns:a16="http://schemas.microsoft.com/office/drawing/2014/main" id="{DC6B61EC-57B6-4727-CF1C-7D854A2FD453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0713" end="48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Sun 4">
            <a:hlinkClick r:id="rId5" action="ppaction://hlinksldjump"/>
            <a:extLst>
              <a:ext uri="{FF2B5EF4-FFF2-40B4-BE49-F238E27FC236}">
                <a16:creationId xmlns:a16="http://schemas.microsoft.com/office/drawing/2014/main" id="{C5D7FCA9-E1C0-F16B-2E5C-0175977FE377}"/>
              </a:ext>
            </a:extLst>
          </p:cNvPr>
          <p:cNvSpPr/>
          <p:nvPr/>
        </p:nvSpPr>
        <p:spPr>
          <a:xfrm>
            <a:off x="10855842" y="95693"/>
            <a:ext cx="914400" cy="914400"/>
          </a:xfrm>
          <a:prstGeom prst="su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6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18B32-6932-82D8-C235-97022A5E2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83191"/>
            <a:ext cx="10515600" cy="3579554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7090446608457">
            <a:hlinkClick r:id="" action="ppaction://media"/>
            <a:extLst>
              <a:ext uri="{FF2B5EF4-FFF2-40B4-BE49-F238E27FC236}">
                <a16:creationId xmlns:a16="http://schemas.microsoft.com/office/drawing/2014/main" id="{CE8233D6-9213-85AD-810C-1BD1F924D6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8981" end="354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un 3">
            <a:hlinkClick r:id="rId5" action="ppaction://hlinksldjump"/>
            <a:extLst>
              <a:ext uri="{FF2B5EF4-FFF2-40B4-BE49-F238E27FC236}">
                <a16:creationId xmlns:a16="http://schemas.microsoft.com/office/drawing/2014/main" id="{290AC1F2-2461-69F9-AAF6-1C6110FB747F}"/>
              </a:ext>
            </a:extLst>
          </p:cNvPr>
          <p:cNvSpPr/>
          <p:nvPr/>
        </p:nvSpPr>
        <p:spPr>
          <a:xfrm>
            <a:off x="10855842" y="95693"/>
            <a:ext cx="914400" cy="914400"/>
          </a:xfrm>
          <a:prstGeom prst="su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10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18B32-6932-82D8-C235-97022A5E2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7090446608457">
            <a:hlinkClick r:id="" action="ppaction://media"/>
            <a:extLst>
              <a:ext uri="{FF2B5EF4-FFF2-40B4-BE49-F238E27FC236}">
                <a16:creationId xmlns:a16="http://schemas.microsoft.com/office/drawing/2014/main" id="{CE8233D6-9213-85AD-810C-1BD1F924D6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0746" end="271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4" name="Sun 3">
            <a:hlinkClick r:id="rId5" action="ppaction://hlinksldjump"/>
            <a:extLst>
              <a:ext uri="{FF2B5EF4-FFF2-40B4-BE49-F238E27FC236}">
                <a16:creationId xmlns:a16="http://schemas.microsoft.com/office/drawing/2014/main" id="{290AC1F2-2461-69F9-AAF6-1C6110FB747F}"/>
              </a:ext>
            </a:extLst>
          </p:cNvPr>
          <p:cNvSpPr/>
          <p:nvPr/>
        </p:nvSpPr>
        <p:spPr>
          <a:xfrm>
            <a:off x="10855842" y="95693"/>
            <a:ext cx="914400" cy="914400"/>
          </a:xfrm>
          <a:prstGeom prst="su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8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7192EA-89DD-E1C4-B487-8561C0AFE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04" y="948807"/>
            <a:ext cx="8222776" cy="46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49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091605058805">
            <a:hlinkClick r:id="" action="ppaction://media"/>
            <a:extLst>
              <a:ext uri="{FF2B5EF4-FFF2-40B4-BE49-F238E27FC236}">
                <a16:creationId xmlns:a16="http://schemas.microsoft.com/office/drawing/2014/main" id="{B43DD22B-22BE-E521-D10D-E47AC0C2D1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2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7E9AC8-F1FD-CD32-17E2-6F7152E50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90847"/>
            <a:ext cx="12192000" cy="56671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224C21-B377-FF18-4833-4F1E58D05702}"/>
              </a:ext>
            </a:extLst>
          </p:cNvPr>
          <p:cNvSpPr/>
          <p:nvPr/>
        </p:nvSpPr>
        <p:spPr>
          <a:xfrm>
            <a:off x="645725" y="351725"/>
            <a:ext cx="10900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TRÒ CHƠI: KHOANH VÙNG RIÊNG TƯ</a:t>
            </a:r>
          </a:p>
        </p:txBody>
      </p:sp>
    </p:spTree>
    <p:extLst>
      <p:ext uri="{BB962C8B-B14F-4D97-AF65-F5344CB8AC3E}">
        <p14:creationId xmlns:p14="http://schemas.microsoft.com/office/powerpoint/2010/main" val="1184512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30DF2C-C02A-25EB-D2F5-B1546FBEDD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9" r="50000"/>
          <a:stretch/>
        </p:blipFill>
        <p:spPr>
          <a:xfrm>
            <a:off x="1403498" y="30480"/>
            <a:ext cx="3118884" cy="6827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87E3E9-90E6-0EA3-1532-CA4CBB119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133" y="0"/>
            <a:ext cx="2792210" cy="68281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1B4470-DADC-0A0F-484A-F988D5D03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455" y="1224131"/>
            <a:ext cx="1054699" cy="11522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1BC63A-5583-4256-06EB-B3AA33F349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0" t="29323" r="16760" b="42297"/>
          <a:stretch/>
        </p:blipFill>
        <p:spPr>
          <a:xfrm>
            <a:off x="5816011" y="2703976"/>
            <a:ext cx="1020726" cy="11164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E0A387-2D84-EAA2-713F-0131359260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5" t="63920" r="61783" b="3916"/>
          <a:stretch/>
        </p:blipFill>
        <p:spPr>
          <a:xfrm>
            <a:off x="5663762" y="5345281"/>
            <a:ext cx="1041991" cy="12652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7704E8-C2EA-D5A5-AA10-24AAB40397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4" t="64460" r="17132" b="6349"/>
          <a:stretch/>
        </p:blipFill>
        <p:spPr>
          <a:xfrm>
            <a:off x="5774061" y="4003569"/>
            <a:ext cx="1010093" cy="114831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781A9F-1AC6-C84E-03F0-432B44E26954}"/>
              </a:ext>
            </a:extLst>
          </p:cNvPr>
          <p:cNvCxnSpPr>
            <a:cxnSpLocks/>
          </p:cNvCxnSpPr>
          <p:nvPr/>
        </p:nvCxnSpPr>
        <p:spPr>
          <a:xfrm>
            <a:off x="3051544" y="4912242"/>
            <a:ext cx="2751755" cy="9569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A888D3-BE79-7A79-5E2E-038160E0A93C}"/>
              </a:ext>
            </a:extLst>
          </p:cNvPr>
          <p:cNvCxnSpPr>
            <a:cxnSpLocks/>
          </p:cNvCxnSpPr>
          <p:nvPr/>
        </p:nvCxnSpPr>
        <p:spPr>
          <a:xfrm flipH="1">
            <a:off x="6566216" y="4912242"/>
            <a:ext cx="2567151" cy="11483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81DB735-27BF-AD1C-65C2-05C578DB0C1B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593590" y="4577727"/>
            <a:ext cx="2180471" cy="1179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94B4257-502F-C3CE-B222-ABA3B96D3D1F}"/>
              </a:ext>
            </a:extLst>
          </p:cNvPr>
          <p:cNvCxnSpPr>
            <a:cxnSpLocks/>
          </p:cNvCxnSpPr>
          <p:nvPr/>
        </p:nvCxnSpPr>
        <p:spPr>
          <a:xfrm>
            <a:off x="6705753" y="4398908"/>
            <a:ext cx="1866414" cy="2807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F6A027-50B6-BBDE-1307-57BB37918D37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5774061" y="3262185"/>
            <a:ext cx="4195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A560A49-6263-17EF-3092-3ABB5AC039DA}"/>
              </a:ext>
            </a:extLst>
          </p:cNvPr>
          <p:cNvCxnSpPr/>
          <p:nvPr/>
        </p:nvCxnSpPr>
        <p:spPr>
          <a:xfrm flipV="1">
            <a:off x="3147237" y="3262185"/>
            <a:ext cx="2838893" cy="5582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92EADCD-7470-3863-9ED4-BA735550D6AE}"/>
              </a:ext>
            </a:extLst>
          </p:cNvPr>
          <p:cNvCxnSpPr>
            <a:cxnSpLocks/>
          </p:cNvCxnSpPr>
          <p:nvPr/>
        </p:nvCxnSpPr>
        <p:spPr>
          <a:xfrm>
            <a:off x="6566216" y="3236015"/>
            <a:ext cx="2418296" cy="4463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42C583-45B9-CE7D-760E-56A72A7C446F}"/>
              </a:ext>
            </a:extLst>
          </p:cNvPr>
          <p:cNvCxnSpPr>
            <a:cxnSpLocks/>
          </p:cNvCxnSpPr>
          <p:nvPr/>
        </p:nvCxnSpPr>
        <p:spPr>
          <a:xfrm flipV="1">
            <a:off x="3147237" y="2026449"/>
            <a:ext cx="2880843" cy="7829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896481D-53BD-42DE-CB64-A3134FC03FC1}"/>
              </a:ext>
            </a:extLst>
          </p:cNvPr>
          <p:cNvCxnSpPr>
            <a:cxnSpLocks/>
          </p:cNvCxnSpPr>
          <p:nvPr/>
        </p:nvCxnSpPr>
        <p:spPr>
          <a:xfrm flipH="1" flipV="1">
            <a:off x="6566216" y="1934357"/>
            <a:ext cx="2418296" cy="8750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506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CAD115-3E56-3F04-FC0F-AB106D2A9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5667" y1="60500" x2="35667" y2="60500"/>
                        <a14:foregroundMark x1="48583" y1="39833" x2="48583" y2="39833"/>
                        <a14:foregroundMark x1="60000" y1="35833" x2="59583" y2="35833"/>
                        <a14:foregroundMark x1="47500" y1="57833" x2="47500" y2="57833"/>
                        <a14:foregroundMark x1="71167" y1="80750" x2="71167" y2="80750"/>
                        <a14:foregroundMark x1="36000" y1="58917" x2="36000" y2="58917"/>
                        <a14:foregroundMark x1="58000" y1="35833" x2="58000" y2="35833"/>
                        <a14:foregroundMark x1="69833" y1="78333" x2="70583" y2="85417"/>
                        <a14:foregroundMark x1="69833" y1="77833" x2="67667" y2="85000"/>
                        <a14:foregroundMark x1="67667" y1="85000" x2="72000" y2="79250"/>
                        <a14:foregroundMark x1="72000" y1="79250" x2="70583" y2="78333"/>
                        <a14:foregroundMark x1="48417" y1="40583" x2="48417" y2="40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1838" y="-152400"/>
            <a:ext cx="3845262" cy="38452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0F67AF-3DCF-0D8C-E797-3E59FFEAE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333" r="90000">
                        <a14:foregroundMark x1="57250" y1="54250" x2="64500" y2="53000"/>
                        <a14:foregroundMark x1="64500" y1="53000" x2="71417" y2="60000"/>
                        <a14:foregroundMark x1="71417" y1="60000" x2="48500" y2="60000"/>
                        <a14:foregroundMark x1="48500" y1="60000" x2="40583" y2="51750"/>
                        <a14:foregroundMark x1="40583" y1="51750" x2="41583" y2="47167"/>
                        <a14:foregroundMark x1="38500" y1="47167" x2="42333" y2="48250"/>
                        <a14:foregroundMark x1="58750" y1="51500" x2="56917" y2="50583"/>
                        <a14:foregroundMark x1="47917" y1="37667" x2="53833" y2="33250"/>
                        <a14:foregroundMark x1="53833" y1="33250" x2="61500" y2="37167"/>
                        <a14:foregroundMark x1="61500" y1="37167" x2="61750" y2="42000"/>
                        <a14:foregroundMark x1="9333" y1="76417" x2="7333" y2="7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790" y="-178983"/>
            <a:ext cx="4016520" cy="4110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E00C64-9C61-9472-864A-E52E29A51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2627" y="55731"/>
            <a:ext cx="3429000" cy="342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450BEB-DE79-BD09-9A32-B0127DCB45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840" y="3653483"/>
            <a:ext cx="3691656" cy="31420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4756C6-2F98-00DA-202E-4A5C425EB3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98222" l="9778" r="89778">
                        <a14:foregroundMark x1="34667" y1="93333" x2="72000" y2="97778"/>
                        <a14:foregroundMark x1="72000" y1="97778" x2="50222" y2="88000"/>
                        <a14:foregroundMark x1="50222" y1="88000" x2="31111" y2="91556"/>
                        <a14:foregroundMark x1="31111" y1="91556" x2="32000" y2="98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1314" y="3127970"/>
            <a:ext cx="3845261" cy="34692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7763E5-90C1-41BD-7BE8-DB37BAAF90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1549" y="3333307"/>
            <a:ext cx="4773849" cy="318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26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6A21FC-3F0B-FF5D-768E-56EBD6609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02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DA42B-1BF8-25B6-BCD5-AC0390981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DC1C00-E51A-8E3A-81B0-74BFD8AEA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D1F3F8-0A59-5D36-F0A1-C5B205E6B79A}"/>
              </a:ext>
            </a:extLst>
          </p:cNvPr>
          <p:cNvSpPr/>
          <p:nvPr/>
        </p:nvSpPr>
        <p:spPr>
          <a:xfrm>
            <a:off x="2281494" y="851456"/>
            <a:ext cx="7629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TRÒ CHƠI: ĐẤM BÓP XOA</a:t>
            </a:r>
          </a:p>
        </p:txBody>
      </p:sp>
    </p:spTree>
    <p:extLst>
      <p:ext uri="{BB962C8B-B14F-4D97-AF65-F5344CB8AC3E}">
        <p14:creationId xmlns:p14="http://schemas.microsoft.com/office/powerpoint/2010/main" val="2014985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7090446604118">
            <a:hlinkClick r:id="" action="ppaction://media"/>
            <a:extLst>
              <a:ext uri="{FF2B5EF4-FFF2-40B4-BE49-F238E27FC236}">
                <a16:creationId xmlns:a16="http://schemas.microsoft.com/office/drawing/2014/main" id="{7269421A-3494-93F7-62E5-0147843477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hlinkClick r:id="rId2" action="ppaction://hlinksldjump"/>
            <a:extLst>
              <a:ext uri="{FF2B5EF4-FFF2-40B4-BE49-F238E27FC236}">
                <a16:creationId xmlns:a16="http://schemas.microsoft.com/office/drawing/2014/main" id="{4E961749-3686-B96A-87B4-76A1D97E54B0}"/>
              </a:ext>
            </a:extLst>
          </p:cNvPr>
          <p:cNvSpPr/>
          <p:nvPr/>
        </p:nvSpPr>
        <p:spPr>
          <a:xfrm>
            <a:off x="4761419" y="564953"/>
            <a:ext cx="1860697" cy="21431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FCB662F-EAD6-AFF1-3FC0-5B48C7F9D563}"/>
              </a:ext>
            </a:extLst>
          </p:cNvPr>
          <p:cNvSpPr/>
          <p:nvPr/>
        </p:nvSpPr>
        <p:spPr>
          <a:xfrm rot="3192057">
            <a:off x="6473458" y="1430909"/>
            <a:ext cx="1860697" cy="2143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Oval 7">
            <a:hlinkClick r:id="rId3" action="ppaction://hlinksldjump"/>
            <a:extLst>
              <a:ext uri="{FF2B5EF4-FFF2-40B4-BE49-F238E27FC236}">
                <a16:creationId xmlns:a16="http://schemas.microsoft.com/office/drawing/2014/main" id="{688D6708-6F54-62B9-BAB7-336F96D9CC7D}"/>
              </a:ext>
            </a:extLst>
          </p:cNvPr>
          <p:cNvSpPr/>
          <p:nvPr/>
        </p:nvSpPr>
        <p:spPr>
          <a:xfrm rot="6607960">
            <a:off x="6538208" y="3334659"/>
            <a:ext cx="1860697" cy="21431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Oval 12">
            <a:hlinkClick r:id="rId4" action="ppaction://hlinksldjump"/>
            <a:extLst>
              <a:ext uri="{FF2B5EF4-FFF2-40B4-BE49-F238E27FC236}">
                <a16:creationId xmlns:a16="http://schemas.microsoft.com/office/drawing/2014/main" id="{9591D4B8-B9D4-B2E9-65E4-016B90138F92}"/>
              </a:ext>
            </a:extLst>
          </p:cNvPr>
          <p:cNvSpPr/>
          <p:nvPr/>
        </p:nvSpPr>
        <p:spPr>
          <a:xfrm rot="17229534">
            <a:off x="3209707" y="1605387"/>
            <a:ext cx="1860697" cy="2143125"/>
          </a:xfrm>
          <a:prstGeom prst="ellipse">
            <a:avLst/>
          </a:prstGeom>
          <a:solidFill>
            <a:srgbClr val="FF33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C8AD60B-13C9-C74E-5D4A-D1447A293A85}"/>
              </a:ext>
            </a:extLst>
          </p:cNvPr>
          <p:cNvSpPr/>
          <p:nvPr/>
        </p:nvSpPr>
        <p:spPr>
          <a:xfrm rot="14750157">
            <a:off x="3313885" y="3514815"/>
            <a:ext cx="1860697" cy="214312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>
            <a:hlinkClick r:id="rId5" action="ppaction://hlinksldjump"/>
            <a:extLst>
              <a:ext uri="{FF2B5EF4-FFF2-40B4-BE49-F238E27FC236}">
                <a16:creationId xmlns:a16="http://schemas.microsoft.com/office/drawing/2014/main" id="{168A2DC7-6C75-3BA0-F3A7-DA6A51C761A0}"/>
              </a:ext>
            </a:extLst>
          </p:cNvPr>
          <p:cNvSpPr/>
          <p:nvPr/>
        </p:nvSpPr>
        <p:spPr>
          <a:xfrm>
            <a:off x="4942146" y="4342328"/>
            <a:ext cx="1860697" cy="2143125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1026" name="Picture 2" descr="Trọn Bộ] 101+ hình ảnh mặt cười đẹp nhất bạn khó lòng bỏ lỡ">
            <a:extLst>
              <a:ext uri="{FF2B5EF4-FFF2-40B4-BE49-F238E27FC236}">
                <a16:creationId xmlns:a16="http://schemas.microsoft.com/office/drawing/2014/main" id="{D5293A94-3829-7E7F-8E37-C5C7DA605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56" b="92000" l="8036" r="91518">
                        <a14:foregroundMark x1="8482" y1="38667" x2="8482" y2="51111"/>
                        <a14:foregroundMark x1="45982" y1="7556" x2="45982" y2="7556"/>
                        <a14:foregroundMark x1="91964" y1="56000" x2="91964" y2="56000"/>
                        <a14:foregroundMark x1="50446" y1="92000" x2="50446" y2="9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233" y="1964311"/>
            <a:ext cx="3172388" cy="31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060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25</Words>
  <Application>Microsoft Office PowerPoint</Application>
  <PresentationFormat>Widescreen</PresentationFormat>
  <Paragraphs>10</Paragraphs>
  <Slides>16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</cp:revision>
  <dcterms:created xsi:type="dcterms:W3CDTF">2025-10-07T02:54:59Z</dcterms:created>
  <dcterms:modified xsi:type="dcterms:W3CDTF">2025-10-07T14:01:50Z</dcterms:modified>
</cp:coreProperties>
</file>