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4B6F7-DD46-46A7-AFE4-39420D193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4736E-8E32-43FB-B216-EBA0F9FD5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437BB-A3C6-4874-A9BE-C05C4579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B6C4-4606-4D94-B018-2E0B2F863941}" type="datetimeFigureOut">
              <a:rPr lang="en-US" smtClean="0"/>
              <a:t>27/09/2025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A5C11-B0AB-4AF7-8DD4-0898FF04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3F96A-0C2D-439B-9632-27FB7973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8FD2-1476-4D14-A5D5-699F2ADB9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0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5976F-3B6C-4A56-AB7D-F1877EB44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32A29-9605-4839-A389-B3E727534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2AC58-3C0D-4FA6-B53A-50F70E45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B6C4-4606-4D94-B018-2E0B2F863941}" type="datetimeFigureOut">
              <a:rPr lang="en-US" smtClean="0"/>
              <a:t>27/09/2025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AE240-1B14-4CC2-91BE-97FC4B62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59067-F8FE-48E8-AF7A-279903CC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8FD2-1476-4D14-A5D5-699F2ADB9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3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CBFAF-0FCF-4314-B878-36E853575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1B474-D1D7-465E-9331-1340AA509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B99B1-D355-47E0-B383-60F940D32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B6C4-4606-4D94-B018-2E0B2F863941}" type="datetimeFigureOut">
              <a:rPr lang="en-US" smtClean="0"/>
              <a:t>27/09/2025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E892A-DADB-4148-887D-DC710EC1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A6FFA-671B-44C6-B79A-3DA580E0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8FD2-1476-4D14-A5D5-699F2ADB9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69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66C9A-9AC0-4801-9C74-F214A87B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BC901-5A58-4D7A-87B1-165A1319A4FB}" type="datetimeFigureOut">
              <a:rPr lang="vi-VN"/>
              <a:pPr>
                <a:defRPr/>
              </a:pPr>
              <a:t>27/09/2025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1067E-632A-44FB-9490-9D90A890C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BF9A0-533F-4259-A1F3-06A876E2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6E2A1-222A-43A2-8C53-A1EFA04FDE5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5573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3AB8F-8E7B-476C-9A49-8A52DB54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B92E1-4101-470A-A61A-9B18173EA26E}" type="datetimeFigureOut">
              <a:rPr lang="vi-VN"/>
              <a:pPr>
                <a:defRPr/>
              </a:pPr>
              <a:t>27/09/2025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1DB3A-5DF2-4E01-BA92-1ECC0289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2CF14-71FA-4663-B62B-D58ED07C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96918-79C6-43F2-8E87-68B8828878B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76322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75FCB-BD99-42C4-82F4-0404EDA00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AC44D-D383-4072-ACF9-2CB111CE0043}" type="datetimeFigureOut">
              <a:rPr lang="vi-VN"/>
              <a:pPr>
                <a:defRPr/>
              </a:pPr>
              <a:t>27/09/2025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418B-03A0-4302-BE98-FD2F04EC8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9BA53-8366-4482-8E34-D9238843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939B-CD3C-4171-8439-C565B772CAC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33772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81E5CC-3F32-4494-A96D-1C17F0E26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14339-70A9-4CE3-A6AF-90BB502AF07C}" type="datetimeFigureOut">
              <a:rPr lang="vi-VN"/>
              <a:pPr>
                <a:defRPr/>
              </a:pPr>
              <a:t>27/09/2025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EB6BE3-B0F5-4401-896A-53C869C2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57B310-BCB8-4B57-962B-25C91313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1757B-F184-4433-B49C-E1A7EA5CFD9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07275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D93F4B7-0699-40CC-B521-44BAF156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3446-9081-445B-A5B9-9FBE8DBDC10C}" type="datetimeFigureOut">
              <a:rPr lang="vi-VN"/>
              <a:pPr>
                <a:defRPr/>
              </a:pPr>
              <a:t>27/09/2025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51409D-CD8A-486D-BC16-9DCB95BE2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32A2384-C7DB-4972-88A7-0DB5FF1F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E788-63D0-457C-9A36-A5655DC457A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591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3BAEA49-6C38-4B2D-B13E-8293586C5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A0206-BAF9-4F26-9B75-EBA992311528}" type="datetimeFigureOut">
              <a:rPr lang="vi-VN"/>
              <a:pPr>
                <a:defRPr/>
              </a:pPr>
              <a:t>27/09/2025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018CE08-B4ED-406B-A190-4B3965A6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03C46C-A37C-46D0-9C05-668224AF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435E9-88C2-4E91-8602-47EAA4F0E8E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29036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65BCD8-D05E-4313-BDB6-0D87F73E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CEA8-A4D1-42B1-BE82-CE78EB52C027}" type="datetimeFigureOut">
              <a:rPr lang="vi-VN"/>
              <a:pPr>
                <a:defRPr/>
              </a:pPr>
              <a:t>27/09/2025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0D603F-4383-4812-9A3D-5A148C080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75DA0C-A476-4682-B265-A62F2013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1CABF-E98B-4B60-AEEC-DAC32A45ADF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06264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0305A3-BBCC-472C-8986-410DA424C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45754-0450-4B68-89B6-28DF2DF5105F}" type="datetimeFigureOut">
              <a:rPr lang="vi-VN"/>
              <a:pPr>
                <a:defRPr/>
              </a:pPr>
              <a:t>27/09/2025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BF8E1C-4D8D-4FD8-84E2-220EFA01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73089D-25F0-4DF4-99AF-BAB06CC0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2483B-B470-40B4-99F4-ACD3DCB912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1296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3AC1-04F3-4ED5-B233-67FE2AAE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5254-5E1B-4DA4-81D6-EAA79413E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886CF-44F0-46C3-B67E-44FE6104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B6C4-4606-4D94-B018-2E0B2F863941}" type="datetimeFigureOut">
              <a:rPr lang="en-US" smtClean="0"/>
              <a:t>27/09/2025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F6BA2-3B86-4915-AAA9-2FDBDA1E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23DCB-362E-4EF6-A2C2-E73F0FEF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8FD2-1476-4D14-A5D5-699F2ADB9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3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3C6FC8-A46F-4222-871C-31003DF12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BC471-2D45-4C66-AA0B-5022598EBCF7}" type="datetimeFigureOut">
              <a:rPr lang="vi-VN"/>
              <a:pPr>
                <a:defRPr/>
              </a:pPr>
              <a:t>27/09/2025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978B52-AB2C-42A3-8B15-BD9D2AB5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BC4F97-D038-4680-B776-048B0545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3BE15-8E5C-49C9-96F9-C37F79BB0D4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34809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F21E2-019E-46DD-AD23-A5257C04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E5C4-6960-4B30-B2B4-61CC4E47D7F2}" type="datetimeFigureOut">
              <a:rPr lang="vi-VN"/>
              <a:pPr>
                <a:defRPr/>
              </a:pPr>
              <a:t>27/09/2025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DEE41-8442-408D-8218-A1F841FD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EAD9E-C45B-4FB9-811A-E562182A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DEA54-0AE4-41B1-BE97-380AE1F7078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10926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16632-66A7-42D0-AC57-EC66CDFE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20311-4C81-4BAE-9C98-653388CB86AF}" type="datetimeFigureOut">
              <a:rPr lang="vi-VN"/>
              <a:pPr>
                <a:defRPr/>
              </a:pPr>
              <a:t>27/09/2025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360A3-1D5A-4814-850A-17A46D00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469F9-BB8D-4796-8A06-9483B9C1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91ED5-D15B-4867-B2AD-E4E81ABB255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9532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65A2-2CB4-4EF5-AFD7-A6576417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69531-0046-4CCF-B1C1-1297E1F0D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5ADE4-C1CC-4506-87DC-225A8B99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B6C4-4606-4D94-B018-2E0B2F863941}" type="datetimeFigureOut">
              <a:rPr lang="en-US" smtClean="0"/>
              <a:t>27/09/2025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55986-76B6-468E-8B72-C57E0768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DFBE6-AF48-46DA-98C8-FD3496AC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8FD2-1476-4D14-A5D5-699F2ADB9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BC9E5-1AFB-47FA-9F9A-8F2BE111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AD111-D0F6-443C-B195-66B0C8AAE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1F618-CC0F-4A03-9C1C-9EB10B6CB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D46D8-0862-493D-8F63-7E1D93D3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B6C4-4606-4D94-B018-2E0B2F863941}" type="datetimeFigureOut">
              <a:rPr lang="en-US" smtClean="0"/>
              <a:t>27/09/2025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2DDB3-8879-4181-9D06-9B8CDF49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A75C7-5987-4CF5-8B8D-DD49736E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8FD2-1476-4D14-A5D5-699F2ADB9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2DF4-D08E-45F3-B114-6B48F06D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EF129-A7B4-4227-8FCD-82C82C5B4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78926-1AFE-4C08-BC23-258D16DF6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E38E44-033D-4544-BA76-96C983FF3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ED681-4B24-4A37-B945-EB5E6ED74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426A35-1DEA-40E0-9134-57B4C05CA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B6C4-4606-4D94-B018-2E0B2F863941}" type="datetimeFigureOut">
              <a:rPr lang="en-US" smtClean="0"/>
              <a:t>27/09/2025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C50B58-3BA7-4320-9220-25557A5E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5B36E-0939-4EF1-8FC1-A86EA60B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8FD2-1476-4D14-A5D5-699F2ADB9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5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7615-7A89-43C0-9D3B-E1346F59C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05DDE2-E78D-467F-AB6F-99B8E213D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B6C4-4606-4D94-B018-2E0B2F863941}" type="datetimeFigureOut">
              <a:rPr lang="en-US" smtClean="0"/>
              <a:t>27/09/2025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88424-EB37-4DF6-9F56-FC685C5A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93267-FB08-4301-BFF7-98A3EB4A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8FD2-1476-4D14-A5D5-699F2ADB9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0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F625F-4EE3-4995-971F-315D570F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B6C4-4606-4D94-B018-2E0B2F863941}" type="datetimeFigureOut">
              <a:rPr lang="en-US" smtClean="0"/>
              <a:t>27/09/2025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5055F4-EA1A-4B5F-928F-E2B93DF9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66D4D-47FF-4E4D-8406-9B9C8075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8FD2-1476-4D14-A5D5-699F2ADB9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6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3A5D-CE3E-4A82-97E1-F35C2A5E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9397B-A1E1-43FD-B8DE-4AA6D3FEB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4E568-3D0C-48E7-B5A2-25CD6ACA7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9FE0C-DDCF-4EFE-9B4E-63F5530C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B6C4-4606-4D94-B018-2E0B2F863941}" type="datetimeFigureOut">
              <a:rPr lang="en-US" smtClean="0"/>
              <a:t>27/09/2025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E2168-812F-4AD7-8F86-A9F9BF8E3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FB080-8C7A-49CF-8B46-67E7176A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8FD2-1476-4D14-A5D5-699F2ADB9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3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2B506-BBB8-4C9C-A221-10D3EB062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8287FA-6781-48F9-8730-D7A7F7137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35C90-EA3B-4873-8360-B876B079E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D2C0C-9B48-4A7B-B78D-68F77D0C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B6C4-4606-4D94-B018-2E0B2F863941}" type="datetimeFigureOut">
              <a:rPr lang="en-US" smtClean="0"/>
              <a:t>27/09/2025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768D3-A076-4C11-9C8B-464E33A09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34BC1-FBEE-49ED-B744-BECDA945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8FD2-1476-4D14-A5D5-699F2ADB9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4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49271C-B36F-464F-B3E6-7BF37584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C4E53-1AF7-4D4A-BC0C-517721209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6039-4FD5-436A-8ED1-660027035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9B6C4-4606-4D94-B018-2E0B2F863941}" type="datetimeFigureOut">
              <a:rPr lang="en-US" smtClean="0"/>
              <a:t>27/09/2025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74AB5-293B-448D-B047-EFA9DEF5D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0BB6F-930D-4E9F-A216-2CECC2564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58FD2-1476-4D14-A5D5-699F2ADB9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DC4BB44-283A-4B17-8F2C-CB934EBFC4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649EE75-BEFF-4BFA-84EA-0838B14B08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56A8-CC1D-473C-8FA8-1047DE6E5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9DE524-1262-49C8-9867-617F34E71B2E}" type="datetimeFigureOut">
              <a:rPr lang="vi-VN"/>
              <a:pPr>
                <a:defRPr/>
              </a:pPr>
              <a:t>27/09/2025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F5A48-B637-4244-B8CF-B252466BA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3B8E5-E4D4-40CB-A93F-23460847B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E21933D-03CF-468E-8A98-FBA9AD11707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7641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ranh ảnh dạy học\Hinh nen dep\SLGG_2020.jpg">
            <a:extLst>
              <a:ext uri="{FF2B5EF4-FFF2-40B4-BE49-F238E27FC236}">
                <a16:creationId xmlns:a16="http://schemas.microsoft.com/office/drawing/2014/main" id="{02FB0A10-833C-41D9-8EC9-06287316A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3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>
            <a:extLst>
              <a:ext uri="{FF2B5EF4-FFF2-40B4-BE49-F238E27FC236}">
                <a16:creationId xmlns:a16="http://schemas.microsoft.com/office/drawing/2014/main" id="{B77B2361-A159-4ADA-9C79-8AC6962E8F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0"/>
            <a:ext cx="8458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00" name="WordArt 4">
            <a:extLst>
              <a:ext uri="{FF2B5EF4-FFF2-40B4-BE49-F238E27FC236}">
                <a16:creationId xmlns:a16="http://schemas.microsoft.com/office/drawing/2014/main" id="{3D167430-98E1-4ADB-B688-3D97E9B5F6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1600201"/>
            <a:ext cx="7162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số 1 Xuân hòa</a:t>
            </a:r>
            <a:endParaRPr lang="en-US" sz="3600" b="1" i="1" kern="10" dirty="0">
              <a:ln w="9525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WordArt 5">
            <a:extLst>
              <a:ext uri="{FF2B5EF4-FFF2-40B4-BE49-F238E27FC236}">
                <a16:creationId xmlns:a16="http://schemas.microsoft.com/office/drawing/2014/main" id="{92F0A253-6422-4233-810C-4B2CE1F926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2590801"/>
            <a:ext cx="7162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dạy:Trần Thị Kim Lương</a:t>
            </a:r>
            <a:endParaRPr lang="en-US" sz="3600" b="1" kern="10" dirty="0">
              <a:ln w="9525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WordArt 6">
            <a:extLst>
              <a:ext uri="{FF2B5EF4-FFF2-40B4-BE49-F238E27FC236}">
                <a16:creationId xmlns:a16="http://schemas.microsoft.com/office/drawing/2014/main" id="{C096128D-C533-48E1-8122-65AC966830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40013" y="3573464"/>
            <a:ext cx="7162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4 - 5 </a:t>
            </a:r>
            <a:r>
              <a:rPr lang="en-US" sz="36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Nhàm</a:t>
            </a:r>
            <a:endParaRPr lang="en-US" sz="3600" b="1" kern="10" dirty="0">
              <a:ln w="9525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WordArt 7">
            <a:extLst>
              <a:ext uri="{FF2B5EF4-FFF2-40B4-BE49-F238E27FC236}">
                <a16:creationId xmlns:a16="http://schemas.microsoft.com/office/drawing/2014/main" id="{3241EAD3-6F95-40D8-92F6-ADF77AC0C8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4421189"/>
            <a:ext cx="6864350" cy="750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WordArt 8">
            <a:extLst>
              <a:ext uri="{FF2B5EF4-FFF2-40B4-BE49-F238E27FC236}">
                <a16:creationId xmlns:a16="http://schemas.microsoft.com/office/drawing/2014/main" id="{4FDA09D1-2D5B-4210-9490-16694F682B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12623" y="5257800"/>
            <a:ext cx="7540977" cy="763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LV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PTNN</a:t>
            </a: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Tâm sự của cái mũi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A0CB-40AF-4CDC-891E-A4ACD42D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9356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FCAB5-D1E7-4ACF-BDDA-82CECA745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9356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DA067F2-B82D-4EB7-A489-037CD18FE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93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73DB9-9401-45C5-ACDD-9C02E27B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671C21B-A62A-4C55-9425-81262AA591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416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BBFF7-C1CC-48F9-8333-7AA1885F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58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7CF28-BE75-45F5-A212-9DAD38D70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2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F049EA0-AC00-4746-819E-59245C2AC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29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308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67AC6-3A70-4B71-A081-BEA419B4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22956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52B0F-F18B-46E4-B0CD-30B0A1F12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E02D5EE8-CDB5-40CC-9D86-7B6C508C9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47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CB78-7CE8-4609-ACD3-7295D253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2911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03B9-3F09-4B2C-A089-B6E592379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9667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5A2050B2-4594-48F3-ABD6-2BD75B517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48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A0FF2-0CCF-49A4-8258-19141C6B1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022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15E12-779B-479D-9FEF-37EB19E4A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2911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31530B7F-D873-4DCE-A55C-FBE45EAE1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1" y="0"/>
            <a:ext cx="1210168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44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F0542-B23F-49A6-A9EC-DC87B640D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77938"/>
            <a:ext cx="18717768" cy="72559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66180-926E-4355-B55A-0758C9543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84D4B7-CD29-4D6B-8A2A-95035C911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66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9094-033A-486D-B5BC-C8AFC99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070" y="-59927"/>
            <a:ext cx="7545729" cy="21076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FDEFB-46FC-48EC-8084-9A9C2B4B0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CB16345-B00E-4B9F-96E4-392624C6A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2192000" cy="785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44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33B98-14DD-4A2B-8BDA-560FC5A0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1267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71CBC-C1EB-4977-81A2-943FC180A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1578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9243E27-B4CB-4BA7-AD56-1CB234EF6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54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CEF58-BA90-446A-BA85-7C5141DBC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61395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5C793-3ABD-4097-BD1D-A107C5B45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739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045C12D-F5E9-4BE7-9AB3-4C4AE7EE9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27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6F9AE-ADD7-43EC-B7F4-706D69A9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3578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18819-8BAA-4655-BD66-CA2B80ACC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3578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86C0668-C569-4391-9395-5DB2CB357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2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8BA80-FEF1-4F8D-9BDF-BC710414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6822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39C78-E669-4340-894E-9B4CF879A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56822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9ECB583-CE31-4BF6-B116-EFE7E7B75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1353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483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255E-70FA-42BE-B298-5772FCA3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2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95C18-8269-46D2-AC1C-B1E86E412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1F94373-FA38-4D8F-8B76-2BA2DCD2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03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43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189AC-6F0C-4FB2-ADE0-8DB8341A0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5178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F0F2-56FC-47B9-B6C7-C9943B5B6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178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1FE6252-AEFD-422E-AA80-DA90E4DF7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13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47</Words>
  <Application>Microsoft Office PowerPoint</Application>
  <PresentationFormat>Widescreen</PresentationFormat>
  <Paragraphs>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2025-09-23T14:36:05Z</dcterms:created>
  <dcterms:modified xsi:type="dcterms:W3CDTF">2025-09-27T09:52:51Z</dcterms:modified>
</cp:coreProperties>
</file>