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8CFB-F344-CE9F-BE0F-4A7F36916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31239-FF32-02CC-5478-CB9A97FE6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86F9D-A299-9349-880E-725B645C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CBACF-A04F-144D-9B69-71178C3C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916CA-59A2-9BEE-2081-8E5151B4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1F3C-571A-1054-294A-4F47F6B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E611D-7248-5108-9621-954BE9232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6B01-26B0-DD62-D4C1-1A015253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C2CF7-1E5D-FE0A-5432-E6379EF1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0D80-6EFA-E209-CED4-210C5037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3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C7ACD2-1497-8201-895D-02340F379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3ACA8-7BDB-9B65-C36A-7CD76A02F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9F507-8E4C-7131-B09C-C6280356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4D798-16F7-DBA0-2937-F30B694B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13387-5D67-B1C7-3026-4223347F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D36D-EA9A-3AA9-4E57-257A607B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33EE-1B88-2CB2-04B0-7FE6E014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D447E-FEA0-2374-56F8-25AFFBE9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D056D-15EA-EA91-5DAF-589367C9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107AF-BFF4-4E85-43B0-28C5414A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5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2BC1-4EEE-6A85-8CEB-20541C9C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8F32-F8A5-3005-FD03-6100AD48F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371C-E8C1-A8F2-9D3A-06366DD5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CE07-E589-93A6-5EA7-B1404835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15F4F-A08F-3BE0-53B9-49ED540F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7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C723-FFA3-FA21-A63D-7D296285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EE671-8B8D-3B37-6B01-3BB49A967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A7D3-45B2-75CA-C8A6-2A8EDDB51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DDA4E-196D-1067-1C76-2ECFC950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29CF1-EE8F-BF84-DC41-ECE50D86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A85B9-295B-7A29-025B-D124BD71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B98A-F66B-94A6-0C69-30EBE37A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F1C58-E9C5-9D28-498A-F6B3E3AA5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B1A80-8151-A9E0-4D4E-865F7B27F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B5FE2-A08C-E6CF-CDB7-2573B826B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2E87A-A233-F39E-8727-5FC2FB065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FE497-5115-434E-9461-BA66968A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3E9251-2C1C-B12C-6E46-43F1A901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127A8-29D5-E4B7-DF87-A4628CEB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D234-AA22-A35F-3FF7-6DA6A7EE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650C9-64ED-F092-4C27-6CCDDFC7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91BBB-0893-B2FA-9131-6687885B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B5353-21FA-6041-F50A-FBEC55B4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8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FDD2D-83D8-0508-61B2-E8F0B663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C6976-0C98-43E0-22D0-60042CE3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29B1D-5E3E-CC68-7084-EA5978EC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8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A7FD-418F-F2CE-D11F-A009C011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787BB-90A0-3F73-0ECA-67FA2B205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E05BA-E023-23BA-C668-0B9017CC5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2C633-AAD5-D79B-3383-267EA09A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6D83B-E51D-7C4A-BA6C-807CE554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A5641-60B4-3DAB-6E3E-CC9BC30C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1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4CC8-E1F2-1A8F-FC40-E5EDA77F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0E35CA-2B82-1A0B-1254-B0E808ABE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7C9EA-EDEA-C00E-48DF-41151D7C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F2E6A-1533-DAE9-0440-142167C0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5F7A0-738E-CAD8-5D01-34FD793A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14C9C-361B-5C7B-F22F-50A30B9D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995E3-C8BE-82CB-12C7-E14C7891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C95AC-07B2-F180-4817-11EFB77C3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C46BC-A57C-FA02-33A8-ECC1D339E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5445-71EC-414B-8AE6-078A0854D26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6D4F1-EB6C-705D-1436-72DBF3097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CDAC-DD20-4D28-2CBA-AE8F733AB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DFD36-77A6-495C-8BA4-2BD149348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4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5.jfif"/><Relationship Id="rId7" Type="http://schemas.openxmlformats.org/officeDocument/2006/relationships/image" Target="../media/image26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fif"/><Relationship Id="rId5" Type="http://schemas.openxmlformats.org/officeDocument/2006/relationships/image" Target="../media/image14.jfif"/><Relationship Id="rId10" Type="http://schemas.openxmlformats.org/officeDocument/2006/relationships/image" Target="../media/image27.jfif"/><Relationship Id="rId4" Type="http://schemas.openxmlformats.org/officeDocument/2006/relationships/image" Target="../media/image16.jfif"/><Relationship Id="rId9" Type="http://schemas.openxmlformats.org/officeDocument/2006/relationships/image" Target="../media/image20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fif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fif"/><Relationship Id="rId3" Type="http://schemas.openxmlformats.org/officeDocument/2006/relationships/image" Target="../media/image20.jfif"/><Relationship Id="rId7" Type="http://schemas.openxmlformats.org/officeDocument/2006/relationships/image" Target="../media/image24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fif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73B9F-1219-3179-0E2C-CF5F757DC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4"/>
            <a:ext cx="12192000" cy="6840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E619D-F336-91A2-ACE6-1B1732637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233" y="457200"/>
            <a:ext cx="9285767" cy="1956391"/>
          </a:xfrm>
        </p:spPr>
        <p:txBody>
          <a:bodyPr/>
          <a:lstStyle/>
          <a:p>
            <a:r>
              <a:rPr lang="vi-VN" b="1" dirty="0">
                <a:solidFill>
                  <a:srgbClr val="002060"/>
                </a:solidFill>
              </a:rPr>
              <a:t>LĨNH VỰC PHÁT TRIỂN NHẬN THỨC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B0EC5-5331-E990-24B2-3EE750B97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3591"/>
            <a:ext cx="9144000" cy="1850065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+mj-lt"/>
              </a:rPr>
              <a:t>Trò chuyện về bạn trai, bạn gái</a:t>
            </a: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Lớp: Ghép 5 tuổi Cuông 2</a:t>
            </a:r>
          </a:p>
          <a:p>
            <a:endParaRPr lang="en-US" sz="4400" dirty="0">
              <a:latin typeface=".VnAristot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03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506AF4F-A2A6-3CC8-4426-56D9C5F87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" y="0"/>
            <a:ext cx="11974331" cy="6687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8A0AF-E850-06A2-69C4-5C772335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4" y="365126"/>
            <a:ext cx="10419723" cy="379154"/>
          </a:xfrm>
        </p:spPr>
        <p:txBody>
          <a:bodyPr>
            <a:normAutofit/>
          </a:bodyPr>
          <a:lstStyle/>
          <a:p>
            <a:r>
              <a:rPr lang="vi-VN" sz="2000" dirty="0"/>
              <a:t>- Sự khác biệt giữa bé trai và bé gái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86570-EA0A-5328-8E26-458807AF8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664" y="744281"/>
            <a:ext cx="5061911" cy="584790"/>
          </a:xfrm>
        </p:spPr>
        <p:txBody>
          <a:bodyPr/>
          <a:lstStyle/>
          <a:p>
            <a:pPr algn="ctr"/>
            <a:r>
              <a:rPr lang="vi-VN" dirty="0"/>
              <a:t>Bé trai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2F8980-46A7-05DD-D955-A109D2A61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44281"/>
            <a:ext cx="5183188" cy="584790"/>
          </a:xfrm>
        </p:spPr>
        <p:txBody>
          <a:bodyPr/>
          <a:lstStyle/>
          <a:p>
            <a:pPr algn="ctr"/>
            <a:r>
              <a:rPr lang="vi-VN" dirty="0"/>
              <a:t>Bé gái</a:t>
            </a:r>
            <a:endParaRPr lang="en-US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B73EEC74-C989-25D2-557F-E05F47CDAA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1" y="1512075"/>
            <a:ext cx="2280684" cy="214312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FA64C3-B448-F5C9-148C-899D54A572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0" y="1512075"/>
            <a:ext cx="2143125" cy="21431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9B85D-2F50-7EAD-6ACC-8570F573A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85" y="1512074"/>
            <a:ext cx="2691412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2B275-EDE6-F4B2-026D-EDD18910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85" y="1512074"/>
            <a:ext cx="2921738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D73164-0314-46F7-FC1E-3F2DACEDC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9" y="3838202"/>
            <a:ext cx="2763398" cy="2654672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E952C2C1-1ED1-F487-CAEB-4EA6C54C8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38202"/>
            <a:ext cx="2925793" cy="3019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A21A07-96FA-B5DA-E8FE-E0EC6B0CDC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19" y="3734276"/>
            <a:ext cx="2116524" cy="2758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0CFDE9-CD2B-F25C-8AF3-EC99E6E6D2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93" y="3838201"/>
            <a:ext cx="2407653" cy="27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E4A41-37C5-9C72-3656-4AE9CFA1E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" y="0"/>
            <a:ext cx="11974331" cy="6687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617A8E-4CBA-31EB-5CF4-19E33478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373"/>
          </a:xfrm>
        </p:spPr>
        <p:txBody>
          <a:bodyPr>
            <a:normAutofit fontScale="90000"/>
          </a:bodyPr>
          <a:lstStyle/>
          <a:p>
            <a:r>
              <a:rPr lang="vi-VN" sz="3600" dirty="0"/>
              <a:t>3. Kết thúc</a:t>
            </a:r>
            <a:br>
              <a:rPr lang="vi-VN" sz="3600" dirty="0"/>
            </a:br>
            <a:r>
              <a:rPr lang="vi-VN" sz="3600" dirty="0"/>
              <a:t>- Trẻ đọc thơ: Bàn tay nhỏ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55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F6253C-8781-D8E8-179B-F5620F51A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" y="0"/>
            <a:ext cx="11974331" cy="6687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490989-15C0-2F68-BE2C-BC2168EB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6" y="365125"/>
            <a:ext cx="10450033" cy="775857"/>
          </a:xfrm>
        </p:spPr>
        <p:txBody>
          <a:bodyPr/>
          <a:lstStyle/>
          <a:p>
            <a:r>
              <a:rPr lang="vi-VN" dirty="0"/>
              <a:t>1. Gây hứng thú</a:t>
            </a:r>
            <a:endParaRPr lang="en-US" dirty="0"/>
          </a:p>
        </p:txBody>
      </p:sp>
      <p:pic>
        <p:nvPicPr>
          <p:cNvPr id="4" name="Thiết kế chưa có tên (3)">
            <a:hlinkClick r:id="" action="ppaction://media"/>
            <a:extLst>
              <a:ext uri="{FF2B5EF4-FFF2-40B4-BE49-F238E27FC236}">
                <a16:creationId xmlns:a16="http://schemas.microsoft.com/office/drawing/2014/main" id="{1F4E4845-CB19-CAD8-B584-A86B6D169C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093" y="1140982"/>
            <a:ext cx="10026502" cy="5068432"/>
          </a:xfrm>
        </p:spPr>
      </p:pic>
    </p:spTree>
    <p:extLst>
      <p:ext uri="{BB962C8B-B14F-4D97-AF65-F5344CB8AC3E}">
        <p14:creationId xmlns:p14="http://schemas.microsoft.com/office/powerpoint/2010/main" val="16475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C59AD-1499-8976-3D60-A34FC9E66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" y="0"/>
            <a:ext cx="11974331" cy="6687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365564-D7B6-5D2F-E8BF-422B6503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 2. Phát triển bài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C48C8-F2F2-2608-1B52-FCFFDEAE5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539" y="1339702"/>
            <a:ext cx="9431079" cy="435935"/>
          </a:xfrm>
        </p:spPr>
        <p:txBody>
          <a:bodyPr>
            <a:normAutofit fontScale="70000" lnSpcReduction="20000"/>
          </a:bodyPr>
          <a:lstStyle/>
          <a:p>
            <a:r>
              <a:rPr lang="vi-VN" dirty="0"/>
              <a:t> - Con có nhận xét gì về bạn trong 2 bức ảnh dưới đây?(Tóc, trang phục, giầy,..)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31A2B7-3EFE-BFCF-DA12-EFF277C929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40" y="1775637"/>
            <a:ext cx="4465674" cy="4414026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C57A44-64E4-B433-47AE-2CD3CC1D14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2702" y="1775637"/>
            <a:ext cx="4834917" cy="4327451"/>
          </a:xfrm>
        </p:spPr>
      </p:pic>
    </p:spTree>
    <p:extLst>
      <p:ext uri="{BB962C8B-B14F-4D97-AF65-F5344CB8AC3E}">
        <p14:creationId xmlns:p14="http://schemas.microsoft.com/office/powerpoint/2010/main" val="41709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4F025F-C946-FF3F-43A8-B55D62D28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" y="0"/>
            <a:ext cx="11974331" cy="6687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E7B9F-C238-8E1E-E970-4B10C9CA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191"/>
          </a:xfrm>
        </p:spPr>
        <p:txBody>
          <a:bodyPr>
            <a:normAutofit/>
          </a:bodyPr>
          <a:lstStyle/>
          <a:p>
            <a:r>
              <a:rPr lang="vi-VN" sz="2000" dirty="0"/>
              <a:t>-Các bạn gái thường để tóc dài, tết tóc, mặc váy xinh và đi giày nơ, giày màu hồng,...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1F0793-DF25-1E46-D7DA-F8B2785FC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8" y="1017867"/>
            <a:ext cx="3315696" cy="20974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E406EE-4AAE-3623-EE0B-B67978190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7" y="3115340"/>
            <a:ext cx="3315697" cy="3377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89FD2-EE21-B8D3-0465-755980C8A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54" y="1030578"/>
            <a:ext cx="3145022" cy="5475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FE97A8-0912-F213-CE62-B4E261C26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76" y="1017867"/>
            <a:ext cx="3771567" cy="54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2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B76D09-59AA-E91B-DF97-4EB34F0DA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" y="0"/>
            <a:ext cx="11974331" cy="6687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B0F92-6E1B-CE67-4893-69323A5A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73"/>
          </a:xfrm>
        </p:spPr>
        <p:txBody>
          <a:bodyPr>
            <a:normAutofit/>
          </a:bodyPr>
          <a:lstStyle/>
          <a:p>
            <a:r>
              <a:rPr lang="vi-VN" sz="3200" dirty="0"/>
              <a:t>- Các bạn gái chơi đồ chơi như thế nào?</a:t>
            </a: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98F325-1E9F-67F6-FC39-A0E823903E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5" y="946297"/>
            <a:ext cx="5067836" cy="523066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632FC5-2F65-B11E-29A4-177E904579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10" y="946297"/>
            <a:ext cx="5178690" cy="5230665"/>
          </a:xfrm>
        </p:spPr>
      </p:pic>
    </p:spTree>
    <p:extLst>
      <p:ext uri="{BB962C8B-B14F-4D97-AF65-F5344CB8AC3E}">
        <p14:creationId xmlns:p14="http://schemas.microsoft.com/office/powerpoint/2010/main" val="21118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D55336B-B3CA-0C20-993A-73C653CC5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" y="0"/>
            <a:ext cx="11974331" cy="6687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D7088-45DC-10F2-7740-B3A562E8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6" y="1"/>
            <a:ext cx="10451621" cy="457199"/>
          </a:xfrm>
        </p:spPr>
        <p:txBody>
          <a:bodyPr>
            <a:normAutofit/>
          </a:bodyPr>
          <a:lstStyle/>
          <a:p>
            <a:r>
              <a:rPr lang="vi-VN" sz="2400" dirty="0"/>
              <a:t>- Còn đồ dùng các bạn gái thì sao?</a:t>
            </a:r>
            <a:endParaRPr lang="en-US" sz="2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3FB9FA-E16A-2E68-A55F-860046AB27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64" y="457200"/>
            <a:ext cx="4310894" cy="330672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CF87D1-F8B7-F8DF-3BC7-DE0487AE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07" y="457200"/>
            <a:ext cx="4605115" cy="330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985518-9096-AFF3-DD4B-2727298F5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07" y="3769240"/>
            <a:ext cx="4605114" cy="2801681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948C692-289F-7B26-2FBD-8F32886CE4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65" y="3769240"/>
            <a:ext cx="4310893" cy="2801681"/>
          </a:xfrm>
        </p:spPr>
      </p:pic>
    </p:spTree>
    <p:extLst>
      <p:ext uri="{BB962C8B-B14F-4D97-AF65-F5344CB8AC3E}">
        <p14:creationId xmlns:p14="http://schemas.microsoft.com/office/powerpoint/2010/main" val="223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B84ADF4-9591-0447-8EDD-5AE453B48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" y="0"/>
            <a:ext cx="11974331" cy="6687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BB00F-92B0-680A-6D94-7B1DF18D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vi-VN" sz="3600" dirty="0"/>
              <a:t>- Con có nhận xét gì về các bạn dưới đây?</a:t>
            </a:r>
            <a:endParaRPr lang="en-US" sz="3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ADB02F-BA4E-06A5-6829-0C4438D04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61" y="1137685"/>
            <a:ext cx="4451697" cy="474212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CF36302-49FC-0E16-F9A7-0182A8901D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4" y="1137685"/>
            <a:ext cx="3923414" cy="4742120"/>
          </a:xfrm>
        </p:spPr>
      </p:pic>
    </p:spTree>
    <p:extLst>
      <p:ext uri="{BB962C8B-B14F-4D97-AF65-F5344CB8AC3E}">
        <p14:creationId xmlns:p14="http://schemas.microsoft.com/office/powerpoint/2010/main" val="931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953CB0-0426-1060-28F7-4DE338ACA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" y="0"/>
            <a:ext cx="11974331" cy="6687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7FD45-761A-9B49-6858-9D6A019C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365125"/>
            <a:ext cx="10428767" cy="474847"/>
          </a:xfrm>
        </p:spPr>
        <p:txBody>
          <a:bodyPr>
            <a:normAutofit fontScale="90000"/>
          </a:bodyPr>
          <a:lstStyle/>
          <a:p>
            <a:r>
              <a:rPr lang="vi-VN" sz="2800" dirty="0"/>
              <a:t>-Các bạn trai thường chơi đồ chơi gì?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D08CC-5407-1870-85D9-07E3446ED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7" y="1137683"/>
            <a:ext cx="4757029" cy="4683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6A096-4126-5AAC-6546-290A18C03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09" y="1037116"/>
            <a:ext cx="5794744" cy="49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3C269D5-2FE4-B540-A989-FF3091A31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" y="0"/>
            <a:ext cx="11974331" cy="6687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B636C-6566-9691-D0B9-5D0B7199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65126"/>
            <a:ext cx="10545726" cy="538642"/>
          </a:xfrm>
        </p:spPr>
        <p:txBody>
          <a:bodyPr>
            <a:normAutofit fontScale="90000"/>
          </a:bodyPr>
          <a:lstStyle/>
          <a:p>
            <a:r>
              <a:rPr lang="vi-VN" sz="3600" dirty="0"/>
              <a:t>-Đồ dùng bé trai: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3697B-0834-05D5-DFE9-95E09B2E7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51" y="903768"/>
            <a:ext cx="2788168" cy="2525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67643-BC8E-628D-73F5-15E6B75E1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5" y="903768"/>
            <a:ext cx="2921738" cy="2525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50F4-0B46-2B42-CCA3-98CCD4B09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20" y="903769"/>
            <a:ext cx="2921738" cy="2525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C9083-963A-9788-464A-8132A2A52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01" y="3528791"/>
            <a:ext cx="2948652" cy="3042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A5E773-108B-F9DF-0003-A21834E339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65" y="3609089"/>
            <a:ext cx="2948652" cy="2883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D36615-3482-4AD5-6279-61A94276B9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20" y="3528791"/>
            <a:ext cx="2948652" cy="28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155</Words>
  <Application>Microsoft Office PowerPoint</Application>
  <PresentationFormat>Widescreen</PresentationFormat>
  <Paragraphs>16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.VnAristoteH</vt:lpstr>
      <vt:lpstr>Arial</vt:lpstr>
      <vt:lpstr>Franklin Gothic Book</vt:lpstr>
      <vt:lpstr>Franklin Gothic Medium</vt:lpstr>
      <vt:lpstr>Office Theme</vt:lpstr>
      <vt:lpstr>LĨNH VỰC PHÁT TRIỂN NHẬN THỨC</vt:lpstr>
      <vt:lpstr>1. Gây hứng thú</vt:lpstr>
      <vt:lpstr>  2. Phát triển bài</vt:lpstr>
      <vt:lpstr>-Các bạn gái thường để tóc dài, tết tóc, mặc váy xinh và đi giày nơ, giày màu hồng,...</vt:lpstr>
      <vt:lpstr>- Các bạn gái chơi đồ chơi như thế nào?</vt:lpstr>
      <vt:lpstr>- Còn đồ dùng các bạn gái thì sao?</vt:lpstr>
      <vt:lpstr>- Con có nhận xét gì về các bạn dưới đây?</vt:lpstr>
      <vt:lpstr>-Các bạn trai thường chơi đồ chơi gì?</vt:lpstr>
      <vt:lpstr>-Đồ dùng bé trai:</vt:lpstr>
      <vt:lpstr>- Sự khác biệt giữa bé trai và bé gái</vt:lpstr>
      <vt:lpstr>3. Kết thúc - Trẻ đọc thơ: Bàn tay nhỏ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2025-09-30T01:28:12Z</dcterms:created>
  <dcterms:modified xsi:type="dcterms:W3CDTF">2025-10-01T01:43:07Z</dcterms:modified>
</cp:coreProperties>
</file>