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1BE6-B883-B6D9-85AE-FFDD4F8F7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EA588-225E-322F-08C9-706579066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9B3B3-31BE-C3FE-8B7F-861A93BC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0D4E2-194A-4CA8-0FD2-0599F2A0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EBD61-5A9F-6D09-3C23-B12A72BF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057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D707-65BB-5F24-F4D6-3C8FF5A8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FF3F6-C5D9-21C6-CAD2-9603CB247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3404A-9094-D308-7D37-FE8CF4A8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EAC26-6CD4-9FC7-C368-950BDBDA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F3824-C6C3-3A5D-0FE6-F990DC0E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20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4FA79-E200-1BAC-8C2F-9BB49A65D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F8E0B-AC98-FCFF-1510-F6D68B312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FE243-D546-B516-FE3D-2BAC494F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FDCE0-7B5B-DC41-6FA3-9DF2E69F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BC708-19A9-12DD-307A-6886FB7A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387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20299-A5BD-044E-D9F7-CCAD5046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6806-F336-12CB-D47C-96B51E93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B8BA3-A53E-45FA-FF93-ECC7B71D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1F92D-16C7-E380-CC77-CD40118A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D46FA-F9AF-4669-327F-33714938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531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12386-AB18-28C7-2F8A-87F3475A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7F6B4-C3F7-8A81-32AD-E029A9637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63C89-AAB2-1457-27D4-A0EF171F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50A2C-75A1-919C-ABD5-D26B93EB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36DFB-28C8-66A9-5612-A0C82B0E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98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A1FA-6911-4456-41EF-499E41CF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26EA-75D7-1D20-8651-A0B8E4120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6B561-2EB6-4D3B-6D36-9C26F0793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7FA34-D0D0-C145-BCC8-D5CF3D27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674E6-8754-B2E1-1AF4-16CA66C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3E556-60B7-417F-D1C3-0C523923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75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D1E4-5893-34DD-3D0A-DD9ACFA6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69C68-6A55-F4AE-2584-BCABC78A6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25FC5-C86F-FC74-0B7F-101872CE2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AFAEA-FF9B-1580-D71A-CB4949741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E4DEF-7BC2-23D3-0FFB-EDFBD88D0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5FE79C-D370-29DC-9F58-AAC3C410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F10D7-CD6D-B2E6-38F2-7A2445DE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62A8F-38AF-3692-A289-C85260B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496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F127-FFC8-5E9A-42E9-60E6A3F5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22CE8-467F-53A4-F9D9-F12149BF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F15EA-8915-F37E-EA97-938BCEC8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7004C-172E-EF8B-BB2A-487C8FDE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861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0D055-79E8-D1C0-5B6D-667AD87E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E2B8C-564B-F97D-09FB-33C02BAD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6F8F7-0CF8-A12D-AD67-9D88EC5E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99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22E4-4920-A569-2520-DD5B5DBD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711BF-6755-9727-4316-FA1C00657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94437-5E22-2059-855A-0554171FA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6AD74-877E-74E7-F012-8D3B368C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52BF1-3D1F-D55D-FCA2-D30596F8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79671-90E8-F44D-BC82-EF79E878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635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A668-2625-C5A7-FFEC-CE2DFE81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5AA894-0B3D-52B0-F3E6-4887B50D9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BD7EA-AC8E-8A82-264E-BB031400E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44024-C077-62A1-72E7-2B476695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5EDCC-19A0-3961-B395-9AD1AAE5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71DB0-E3EF-BD33-0104-E151DC99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48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3B6A-E214-6F12-BDCC-DB4ED239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EDC44-3738-9B6D-D8E2-6B28C4D1A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3EEDE-FE7E-8EFC-5A55-E60A5BFA4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732C09-6523-4DAC-8DAE-BC09AC52B73A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A4628-C393-0967-0F1B-110E83B6F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00883-D37F-E6E3-8FF2-A46865C1A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B03FAE-BC7D-45A2-B90E-A44DC975F4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895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.OOJB4QTBQPWU3GF\Desktop\vui-den-truong-288942%20-%20c&#259;t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anner with plants and grass&#10;&#10;AI-generated content may be incorrect.">
            <a:extLst>
              <a:ext uri="{FF2B5EF4-FFF2-40B4-BE49-F238E27FC236}">
                <a16:creationId xmlns:a16="http://schemas.microsoft.com/office/drawing/2014/main" id="{5D670936-F31D-327E-9CA4-707FFB0D0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1618EF-A02D-C4CB-0215-1420561DC2CF}"/>
              </a:ext>
            </a:extLst>
          </p:cNvPr>
          <p:cNvSpPr txBox="1"/>
          <p:nvPr/>
        </p:nvSpPr>
        <p:spPr>
          <a:xfrm>
            <a:off x="3371850" y="2411789"/>
            <a:ext cx="63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40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32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Dạy trẻ đọc thơ: Tình bạn"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BBDF9-F3AE-FDDB-6EA8-7465A06BF741}"/>
              </a:ext>
            </a:extLst>
          </p:cNvPr>
          <p:cNvSpPr txBox="1"/>
          <p:nvPr/>
        </p:nvSpPr>
        <p:spPr>
          <a:xfrm>
            <a:off x="2308860" y="1211580"/>
            <a:ext cx="7829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62A51-C243-BC3C-BDCD-0D04D602D5E6}"/>
              </a:ext>
            </a:extLst>
          </p:cNvPr>
          <p:cNvSpPr txBox="1"/>
          <p:nvPr/>
        </p:nvSpPr>
        <p:spPr>
          <a:xfrm>
            <a:off x="7463789" y="3088638"/>
            <a:ext cx="2674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Hương</a:t>
            </a:r>
            <a:endParaRPr lang="vi-VN" sz="2400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9BD99E-AB87-FD79-E51F-7574AE18F3FE}"/>
              </a:ext>
            </a:extLst>
          </p:cNvPr>
          <p:cNvSpPr txBox="1"/>
          <p:nvPr/>
        </p:nvSpPr>
        <p:spPr>
          <a:xfrm rot="10800000" flipV="1">
            <a:off x="5086349" y="3896998"/>
            <a:ext cx="46177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Hoàng Thị Thuý Nga</a:t>
            </a:r>
          </a:p>
          <a:p>
            <a:pPr algn="ctr"/>
            <a:r>
              <a:rPr lang="vi-VN" sz="28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Lớp 5 tuổi Gia Mải</a:t>
            </a:r>
          </a:p>
        </p:txBody>
      </p:sp>
    </p:spTree>
    <p:extLst>
      <p:ext uri="{BB962C8B-B14F-4D97-AF65-F5344CB8AC3E}">
        <p14:creationId xmlns:p14="http://schemas.microsoft.com/office/powerpoint/2010/main" val="138560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747E3AD-077A-451B-C0A2-2E35AA1C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3429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10" descr="080926151340-551-496">
            <a:extLst>
              <a:ext uri="{FF2B5EF4-FFF2-40B4-BE49-F238E27FC236}">
                <a16:creationId xmlns:a16="http://schemas.microsoft.com/office/drawing/2014/main" id="{E83C4CA0-DD8C-7E1D-FC46-12775C59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7583" r="13142"/>
          <a:stretch>
            <a:fillRect/>
          </a:stretch>
        </p:blipFill>
        <p:spPr bwMode="auto">
          <a:xfrm>
            <a:off x="1524000" y="1295400"/>
            <a:ext cx="411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18">
            <a:extLst>
              <a:ext uri="{FF2B5EF4-FFF2-40B4-BE49-F238E27FC236}">
                <a16:creationId xmlns:a16="http://schemas.microsoft.com/office/drawing/2014/main" id="{16A8F771-394F-FB3D-D862-5F51C7F7AD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48288" y="2971800"/>
            <a:ext cx="19050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DF3580D-5629-0178-1D9F-0DBEBCE5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D5516589-3BF4-E025-FFE7-475620703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2292" name="Picture 6" descr="Hình ảnh có liên quan">
            <a:extLst>
              <a:ext uri="{FF2B5EF4-FFF2-40B4-BE49-F238E27FC236}">
                <a16:creationId xmlns:a16="http://schemas.microsoft.com/office/drawing/2014/main" id="{44D4A52F-2DC5-D535-BD1B-79451EB6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2" y="0"/>
            <a:ext cx="917098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5BB0CAE-99D0-32C2-6095-3CE87429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4BB282C-BD5F-FFEB-51F8-E6088970F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3316" name="Picture 4" descr="Kết quả hình ảnh cho THỎ ĐI HỌC">
            <a:extLst>
              <a:ext uri="{FF2B5EF4-FFF2-40B4-BE49-F238E27FC236}">
                <a16:creationId xmlns:a16="http://schemas.microsoft.com/office/drawing/2014/main" id="{7EF98C5B-8E28-2DA5-EE43-2B71B9DD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ABC5-3D7F-3816-79D8-0AF30029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:\Tranh ảnh dạy học\Hinh nen dep\SLGG_2008.jpg">
            <a:extLst>
              <a:ext uri="{FF2B5EF4-FFF2-40B4-BE49-F238E27FC236}">
                <a16:creationId xmlns:a16="http://schemas.microsoft.com/office/drawing/2014/main" id="{A70B5EA3-31BE-F902-C64C-A6E4B40E83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91440"/>
            <a:ext cx="12054840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58F07D-4576-625F-5E4E-4600628EC468}"/>
              </a:ext>
            </a:extLst>
          </p:cNvPr>
          <p:cNvSpPr txBox="1"/>
          <p:nvPr/>
        </p:nvSpPr>
        <p:spPr>
          <a:xfrm>
            <a:off x="3077528" y="2958584"/>
            <a:ext cx="77924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thuộc bài thơ theo các hình thức</a:t>
            </a:r>
          </a:p>
        </p:txBody>
      </p:sp>
    </p:spTree>
    <p:extLst>
      <p:ext uri="{BB962C8B-B14F-4D97-AF65-F5344CB8AC3E}">
        <p14:creationId xmlns:p14="http://schemas.microsoft.com/office/powerpoint/2010/main" val="136388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py of k5">
            <a:extLst>
              <a:ext uri="{FF2B5EF4-FFF2-40B4-BE49-F238E27FC236}">
                <a16:creationId xmlns:a16="http://schemas.microsoft.com/office/drawing/2014/main" id="{34758A47-F815-8278-CF5C-2B63069DEA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658" y="160020"/>
            <a:ext cx="12106998" cy="66979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6F332-F104-DF38-DE4A-F8B7A6D5879F}"/>
              </a:ext>
            </a:extLst>
          </p:cNvPr>
          <p:cNvSpPr txBox="1"/>
          <p:nvPr/>
        </p:nvSpPr>
        <p:spPr>
          <a:xfrm>
            <a:off x="2946082" y="2992874"/>
            <a:ext cx="78895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333469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vui-den-truong-288942 - căt.mp3">
            <a:hlinkClick r:id="" action="ppaction://media"/>
            <a:extLst>
              <a:ext uri="{FF2B5EF4-FFF2-40B4-BE49-F238E27FC236}">
                <a16:creationId xmlns:a16="http://schemas.microsoft.com/office/drawing/2014/main" id="{A73A8620-9EB8-9191-8A36-9027D319851D}"/>
              </a:ext>
            </a:extLst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557588"/>
            <a:ext cx="609600" cy="609600"/>
          </a:xfrm>
        </p:spPr>
      </p:pic>
      <p:pic>
        <p:nvPicPr>
          <p:cNvPr id="3076" name="Picture 2" descr="SZ169">
            <a:extLst>
              <a:ext uri="{FF2B5EF4-FFF2-40B4-BE49-F238E27FC236}">
                <a16:creationId xmlns:a16="http://schemas.microsoft.com/office/drawing/2014/main" id="{1A7F9451-CD7C-1857-CAAA-F35718080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114300" y="0"/>
            <a:ext cx="120777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4">
            <a:extLst>
              <a:ext uri="{FF2B5EF4-FFF2-40B4-BE49-F238E27FC236}">
                <a16:creationId xmlns:a16="http://schemas.microsoft.com/office/drawing/2014/main" id="{6738E143-0B94-813E-F348-8078A075FD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1143001"/>
            <a:ext cx="3962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F13AE8-1D5A-2A5E-D3F1-749B42C0BB8A}"/>
              </a:ext>
            </a:extLst>
          </p:cNvPr>
          <p:cNvSpPr txBox="1"/>
          <p:nvPr/>
        </p:nvSpPr>
        <p:spPr>
          <a:xfrm>
            <a:off x="2766060" y="2491740"/>
            <a:ext cx="622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nghe bài hát: Tìm bạn thân để dẫn dắt vào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8dd13d9f0411_f">
            <a:extLst>
              <a:ext uri="{FF2B5EF4-FFF2-40B4-BE49-F238E27FC236}">
                <a16:creationId xmlns:a16="http://schemas.microsoft.com/office/drawing/2014/main" id="{04ABAFFF-6467-024A-7F34-ACC17C5E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2E6B0-3D71-2738-868D-1D056ED95611}"/>
              </a:ext>
            </a:extLst>
          </p:cNvPr>
          <p:cNvSpPr txBox="1"/>
          <p:nvPr/>
        </p:nvSpPr>
        <p:spPr>
          <a:xfrm>
            <a:off x="3200400" y="1040130"/>
            <a:ext cx="6606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Phát triển bài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A5408-DBB1-53EF-C5DA-BCCED342AB00}"/>
              </a:ext>
            </a:extLst>
          </p:cNvPr>
          <p:cNvSpPr txBox="1"/>
          <p:nvPr/>
        </p:nvSpPr>
        <p:spPr>
          <a:xfrm>
            <a:off x="3314700" y="1920240"/>
            <a:ext cx="8252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bài thơ: " Tình bạn“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147616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6290-BCD2-34C8-15A3-4B167075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48dd13d9f0411_f">
            <a:extLst>
              <a:ext uri="{FF2B5EF4-FFF2-40B4-BE49-F238E27FC236}">
                <a16:creationId xmlns:a16="http://schemas.microsoft.com/office/drawing/2014/main" id="{9183AF0A-2B5B-EF45-2BBE-88DD5B0B1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870"/>
            <a:ext cx="12192000" cy="6755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82616-3151-6C1A-FA47-D3303D49A2EC}"/>
              </a:ext>
            </a:extLst>
          </p:cNvPr>
          <p:cNvSpPr txBox="1"/>
          <p:nvPr/>
        </p:nvSpPr>
        <p:spPr>
          <a:xfrm>
            <a:off x="2034540" y="2964299"/>
            <a:ext cx="92354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ĐỌC LẦN 2 + XEM TRANH + GIẢNG TỪ KHÓ </a:t>
            </a:r>
          </a:p>
        </p:txBody>
      </p:sp>
    </p:spTree>
    <p:extLst>
      <p:ext uri="{BB962C8B-B14F-4D97-AF65-F5344CB8AC3E}">
        <p14:creationId xmlns:p14="http://schemas.microsoft.com/office/powerpoint/2010/main" val="181058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F562F10-E234-1A38-A61A-6C78C383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FE76B71-79B3-CD12-799D-9B73E9C8B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02307BC-8927-16AA-FD36-33A0F386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35C4BB-9E0D-B8EF-7086-1BF20E8E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6249A69-5847-FDDE-33E0-FDA689819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EF9F315F-323A-1DF7-E05D-B590EB209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4" y="6350"/>
            <a:ext cx="9113837" cy="700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F2668C8-D389-098B-93A4-B2E7AF18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926"/>
            <a:ext cx="4344988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1" descr="Khe123">
            <a:extLst>
              <a:ext uri="{FF2B5EF4-FFF2-40B4-BE49-F238E27FC236}">
                <a16:creationId xmlns:a16="http://schemas.microsoft.com/office/drawing/2014/main" id="{615A25CA-4A08-8A33-4C06-7F3908DC1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1541463"/>
            <a:ext cx="342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18">
            <a:extLst>
              <a:ext uri="{FF2B5EF4-FFF2-40B4-BE49-F238E27FC236}">
                <a16:creationId xmlns:a16="http://schemas.microsoft.com/office/drawing/2014/main" id="{35FB3E59-E844-28C9-D0AC-2969A6CC0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8988" y="3352800"/>
            <a:ext cx="1522412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0411D41-B18A-ECA7-C2F4-8BAC6C710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0"/>
            <a:ext cx="410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15" descr="chanh">
            <a:extLst>
              <a:ext uri="{FF2B5EF4-FFF2-40B4-BE49-F238E27FC236}">
                <a16:creationId xmlns:a16="http://schemas.microsoft.com/office/drawing/2014/main" id="{8DCA7363-C697-A7A7-0B95-1690B737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756" r="13142" b="10791"/>
          <a:stretch>
            <a:fillRect/>
          </a:stretch>
        </p:blipFill>
        <p:spPr bwMode="auto">
          <a:xfrm>
            <a:off x="7135813" y="-20638"/>
            <a:ext cx="35052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chanhdualeo">
            <a:extLst>
              <a:ext uri="{FF2B5EF4-FFF2-40B4-BE49-F238E27FC236}">
                <a16:creationId xmlns:a16="http://schemas.microsoft.com/office/drawing/2014/main" id="{A8EA525D-7588-1649-A14F-2EEBF3C7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1949" b="2499"/>
          <a:stretch>
            <a:fillRect/>
          </a:stretch>
        </p:blipFill>
        <p:spPr bwMode="auto">
          <a:xfrm>
            <a:off x="7315200" y="3429000"/>
            <a:ext cx="3352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18">
            <a:extLst>
              <a:ext uri="{FF2B5EF4-FFF2-40B4-BE49-F238E27FC236}">
                <a16:creationId xmlns:a16="http://schemas.microsoft.com/office/drawing/2014/main" id="{88AF7DCD-F74B-4893-980A-CA771D53F6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1" y="2209800"/>
            <a:ext cx="1522413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2" name="Line 18">
            <a:extLst>
              <a:ext uri="{FF2B5EF4-FFF2-40B4-BE49-F238E27FC236}">
                <a16:creationId xmlns:a16="http://schemas.microsoft.com/office/drawing/2014/main" id="{5BFB8248-B40A-E7AE-F4C7-3BC6E0FBE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124200"/>
            <a:ext cx="17526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860382B-040F-3F82-D996-1A79B9613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34925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EF51BD33-9355-F131-F768-D81E013B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304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Line 18">
            <a:extLst>
              <a:ext uri="{FF2B5EF4-FFF2-40B4-BE49-F238E27FC236}">
                <a16:creationId xmlns:a16="http://schemas.microsoft.com/office/drawing/2014/main" id="{93520EF7-B3C0-026B-0C41-B379A17EF5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2438400"/>
            <a:ext cx="19050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98</Words>
  <Application>Microsoft Office PowerPoint</Application>
  <PresentationFormat>Widescreen</PresentationFormat>
  <Paragraphs>12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2025-09-25T05:01:16Z</dcterms:created>
  <dcterms:modified xsi:type="dcterms:W3CDTF">2025-09-25T05:38:41Z</dcterms:modified>
</cp:coreProperties>
</file>