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4" r:id="rId4"/>
    <p:sldId id="266" r:id="rId5"/>
    <p:sldId id="263" r:id="rId6"/>
    <p:sldId id="268" r:id="rId7"/>
    <p:sldId id="258" r:id="rId8"/>
    <p:sldId id="267" r:id="rId9"/>
    <p:sldId id="259" r:id="rId10"/>
    <p:sldId id="260" r:id="rId11"/>
    <p:sldId id="265" r:id="rId12"/>
    <p:sldId id="261" r:id="rId13"/>
    <p:sldId id="26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98023-6B17-48AB-951B-016BE839D2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F75122-44B8-41A9-9666-53831FC31E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4504B2-3768-46C3-8281-BA2EEEAADEFA}"/>
              </a:ext>
            </a:extLst>
          </p:cNvPr>
          <p:cNvSpPr>
            <a:spLocks noGrp="1"/>
          </p:cNvSpPr>
          <p:nvPr>
            <p:ph type="dt" sz="half" idx="10"/>
          </p:nvPr>
        </p:nvSpPr>
        <p:spPr/>
        <p:txBody>
          <a:bodyPr/>
          <a:lstStyle/>
          <a:p>
            <a:fld id="{1847EA06-B876-49B7-A115-9ADC9AC87365}" type="datetimeFigureOut">
              <a:rPr lang="en-US" smtClean="0"/>
              <a:t>23/9/2025</a:t>
            </a:fld>
            <a:endParaRPr lang="en-US"/>
          </a:p>
        </p:txBody>
      </p:sp>
      <p:sp>
        <p:nvSpPr>
          <p:cNvPr id="5" name="Footer Placeholder 4">
            <a:extLst>
              <a:ext uri="{FF2B5EF4-FFF2-40B4-BE49-F238E27FC236}">
                <a16:creationId xmlns:a16="http://schemas.microsoft.com/office/drawing/2014/main" id="{BC60A719-B515-44D9-88DB-2D74272A3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B0270A-0852-41B1-BD4B-3F8B1CF3B605}"/>
              </a:ext>
            </a:extLst>
          </p:cNvPr>
          <p:cNvSpPr>
            <a:spLocks noGrp="1"/>
          </p:cNvSpPr>
          <p:nvPr>
            <p:ph type="sldNum" sz="quarter" idx="12"/>
          </p:nvPr>
        </p:nvSpPr>
        <p:spPr/>
        <p:txBody>
          <a:bodyPr/>
          <a:lstStyle/>
          <a:p>
            <a:fld id="{1548FE24-AC58-4A1D-B07B-56DB99814E61}" type="slidenum">
              <a:rPr lang="en-US" smtClean="0"/>
              <a:t>‹#›</a:t>
            </a:fld>
            <a:endParaRPr lang="en-US"/>
          </a:p>
        </p:txBody>
      </p:sp>
    </p:spTree>
    <p:extLst>
      <p:ext uri="{BB962C8B-B14F-4D97-AF65-F5344CB8AC3E}">
        <p14:creationId xmlns:p14="http://schemas.microsoft.com/office/powerpoint/2010/main" val="3664203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69C74-DD30-4DA2-89B5-A6F15B24F4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32A69A-8B96-47FA-A6F0-39C70028C5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D1481E-45CF-40D4-BC7D-F370D55D29F7}"/>
              </a:ext>
            </a:extLst>
          </p:cNvPr>
          <p:cNvSpPr>
            <a:spLocks noGrp="1"/>
          </p:cNvSpPr>
          <p:nvPr>
            <p:ph type="dt" sz="half" idx="10"/>
          </p:nvPr>
        </p:nvSpPr>
        <p:spPr/>
        <p:txBody>
          <a:bodyPr/>
          <a:lstStyle/>
          <a:p>
            <a:fld id="{1847EA06-B876-49B7-A115-9ADC9AC87365}" type="datetimeFigureOut">
              <a:rPr lang="en-US" smtClean="0"/>
              <a:t>23/9/2025</a:t>
            </a:fld>
            <a:endParaRPr lang="en-US"/>
          </a:p>
        </p:txBody>
      </p:sp>
      <p:sp>
        <p:nvSpPr>
          <p:cNvPr id="5" name="Footer Placeholder 4">
            <a:extLst>
              <a:ext uri="{FF2B5EF4-FFF2-40B4-BE49-F238E27FC236}">
                <a16:creationId xmlns:a16="http://schemas.microsoft.com/office/drawing/2014/main" id="{1741707D-1D0A-49D4-9FBE-209D865155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B102D4-EBCB-4CD9-871B-E4E1B5BD4687}"/>
              </a:ext>
            </a:extLst>
          </p:cNvPr>
          <p:cNvSpPr>
            <a:spLocks noGrp="1"/>
          </p:cNvSpPr>
          <p:nvPr>
            <p:ph type="sldNum" sz="quarter" idx="12"/>
          </p:nvPr>
        </p:nvSpPr>
        <p:spPr/>
        <p:txBody>
          <a:bodyPr/>
          <a:lstStyle/>
          <a:p>
            <a:fld id="{1548FE24-AC58-4A1D-B07B-56DB99814E61}" type="slidenum">
              <a:rPr lang="en-US" smtClean="0"/>
              <a:t>‹#›</a:t>
            </a:fld>
            <a:endParaRPr lang="en-US"/>
          </a:p>
        </p:txBody>
      </p:sp>
    </p:spTree>
    <p:extLst>
      <p:ext uri="{BB962C8B-B14F-4D97-AF65-F5344CB8AC3E}">
        <p14:creationId xmlns:p14="http://schemas.microsoft.com/office/powerpoint/2010/main" val="4223382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6A7291-074F-4FC6-AA93-9C3DDE525D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98FF02-1DD4-45C3-8078-6A0EF13689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854EB2-71FC-4D7B-968F-80EB97DD445A}"/>
              </a:ext>
            </a:extLst>
          </p:cNvPr>
          <p:cNvSpPr>
            <a:spLocks noGrp="1"/>
          </p:cNvSpPr>
          <p:nvPr>
            <p:ph type="dt" sz="half" idx="10"/>
          </p:nvPr>
        </p:nvSpPr>
        <p:spPr/>
        <p:txBody>
          <a:bodyPr/>
          <a:lstStyle/>
          <a:p>
            <a:fld id="{1847EA06-B876-49B7-A115-9ADC9AC87365}" type="datetimeFigureOut">
              <a:rPr lang="en-US" smtClean="0"/>
              <a:t>23/9/2025</a:t>
            </a:fld>
            <a:endParaRPr lang="en-US"/>
          </a:p>
        </p:txBody>
      </p:sp>
      <p:sp>
        <p:nvSpPr>
          <p:cNvPr id="5" name="Footer Placeholder 4">
            <a:extLst>
              <a:ext uri="{FF2B5EF4-FFF2-40B4-BE49-F238E27FC236}">
                <a16:creationId xmlns:a16="http://schemas.microsoft.com/office/drawing/2014/main" id="{AAB1F653-3660-45B7-8230-1CC5F7AD0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9771B1-A319-4FF6-AAD8-A052F40D9B0B}"/>
              </a:ext>
            </a:extLst>
          </p:cNvPr>
          <p:cNvSpPr>
            <a:spLocks noGrp="1"/>
          </p:cNvSpPr>
          <p:nvPr>
            <p:ph type="sldNum" sz="quarter" idx="12"/>
          </p:nvPr>
        </p:nvSpPr>
        <p:spPr/>
        <p:txBody>
          <a:bodyPr/>
          <a:lstStyle/>
          <a:p>
            <a:fld id="{1548FE24-AC58-4A1D-B07B-56DB99814E61}" type="slidenum">
              <a:rPr lang="en-US" smtClean="0"/>
              <a:t>‹#›</a:t>
            </a:fld>
            <a:endParaRPr lang="en-US"/>
          </a:p>
        </p:txBody>
      </p:sp>
    </p:spTree>
    <p:extLst>
      <p:ext uri="{BB962C8B-B14F-4D97-AF65-F5344CB8AC3E}">
        <p14:creationId xmlns:p14="http://schemas.microsoft.com/office/powerpoint/2010/main" val="2596155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8CF5C-4F15-4FD8-8DBF-E97F650655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1785A5-DCB2-4BE2-9570-030819F217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FBE374-FCF6-465F-A154-644AAC655EFE}"/>
              </a:ext>
            </a:extLst>
          </p:cNvPr>
          <p:cNvSpPr>
            <a:spLocks noGrp="1"/>
          </p:cNvSpPr>
          <p:nvPr>
            <p:ph type="dt" sz="half" idx="10"/>
          </p:nvPr>
        </p:nvSpPr>
        <p:spPr/>
        <p:txBody>
          <a:bodyPr/>
          <a:lstStyle/>
          <a:p>
            <a:fld id="{1847EA06-B876-49B7-A115-9ADC9AC87365}" type="datetimeFigureOut">
              <a:rPr lang="en-US" smtClean="0"/>
              <a:t>23/9/2025</a:t>
            </a:fld>
            <a:endParaRPr lang="en-US"/>
          </a:p>
        </p:txBody>
      </p:sp>
      <p:sp>
        <p:nvSpPr>
          <p:cNvPr id="5" name="Footer Placeholder 4">
            <a:extLst>
              <a:ext uri="{FF2B5EF4-FFF2-40B4-BE49-F238E27FC236}">
                <a16:creationId xmlns:a16="http://schemas.microsoft.com/office/drawing/2014/main" id="{4CA2BFB1-31E7-4F7C-A7ED-9F7232DAA1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BE4B1A-4130-4753-AFF2-BB1A6C0E263B}"/>
              </a:ext>
            </a:extLst>
          </p:cNvPr>
          <p:cNvSpPr>
            <a:spLocks noGrp="1"/>
          </p:cNvSpPr>
          <p:nvPr>
            <p:ph type="sldNum" sz="quarter" idx="12"/>
          </p:nvPr>
        </p:nvSpPr>
        <p:spPr/>
        <p:txBody>
          <a:bodyPr/>
          <a:lstStyle/>
          <a:p>
            <a:fld id="{1548FE24-AC58-4A1D-B07B-56DB99814E61}" type="slidenum">
              <a:rPr lang="en-US" smtClean="0"/>
              <a:t>‹#›</a:t>
            </a:fld>
            <a:endParaRPr lang="en-US"/>
          </a:p>
        </p:txBody>
      </p:sp>
    </p:spTree>
    <p:extLst>
      <p:ext uri="{BB962C8B-B14F-4D97-AF65-F5344CB8AC3E}">
        <p14:creationId xmlns:p14="http://schemas.microsoft.com/office/powerpoint/2010/main" val="702362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262EE-8A34-4800-B0F4-3A7EA47501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5DFC10-5F31-4FFE-9859-ACE85A1657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D1E29E-1E89-46BC-A499-738B59DB6413}"/>
              </a:ext>
            </a:extLst>
          </p:cNvPr>
          <p:cNvSpPr>
            <a:spLocks noGrp="1"/>
          </p:cNvSpPr>
          <p:nvPr>
            <p:ph type="dt" sz="half" idx="10"/>
          </p:nvPr>
        </p:nvSpPr>
        <p:spPr/>
        <p:txBody>
          <a:bodyPr/>
          <a:lstStyle/>
          <a:p>
            <a:fld id="{1847EA06-B876-49B7-A115-9ADC9AC87365}" type="datetimeFigureOut">
              <a:rPr lang="en-US" smtClean="0"/>
              <a:t>23/9/2025</a:t>
            </a:fld>
            <a:endParaRPr lang="en-US"/>
          </a:p>
        </p:txBody>
      </p:sp>
      <p:sp>
        <p:nvSpPr>
          <p:cNvPr id="5" name="Footer Placeholder 4">
            <a:extLst>
              <a:ext uri="{FF2B5EF4-FFF2-40B4-BE49-F238E27FC236}">
                <a16:creationId xmlns:a16="http://schemas.microsoft.com/office/drawing/2014/main" id="{4086F496-08AF-419B-81D2-B2C30E29BF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F11DB8-EF1E-45E1-80FF-B9C6877924E4}"/>
              </a:ext>
            </a:extLst>
          </p:cNvPr>
          <p:cNvSpPr>
            <a:spLocks noGrp="1"/>
          </p:cNvSpPr>
          <p:nvPr>
            <p:ph type="sldNum" sz="quarter" idx="12"/>
          </p:nvPr>
        </p:nvSpPr>
        <p:spPr/>
        <p:txBody>
          <a:bodyPr/>
          <a:lstStyle/>
          <a:p>
            <a:fld id="{1548FE24-AC58-4A1D-B07B-56DB99814E61}" type="slidenum">
              <a:rPr lang="en-US" smtClean="0"/>
              <a:t>‹#›</a:t>
            </a:fld>
            <a:endParaRPr lang="en-US"/>
          </a:p>
        </p:txBody>
      </p:sp>
    </p:spTree>
    <p:extLst>
      <p:ext uri="{BB962C8B-B14F-4D97-AF65-F5344CB8AC3E}">
        <p14:creationId xmlns:p14="http://schemas.microsoft.com/office/powerpoint/2010/main" val="797771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4FAA3-1AEF-431F-8F01-C46C983AA8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FA3188-91A7-4C99-AF7F-69B0E43EDE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DCB32C-4BC3-4AD5-A814-F403CF5E20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3C4D66-2D04-4622-8857-FDD6C600FD98}"/>
              </a:ext>
            </a:extLst>
          </p:cNvPr>
          <p:cNvSpPr>
            <a:spLocks noGrp="1"/>
          </p:cNvSpPr>
          <p:nvPr>
            <p:ph type="dt" sz="half" idx="10"/>
          </p:nvPr>
        </p:nvSpPr>
        <p:spPr/>
        <p:txBody>
          <a:bodyPr/>
          <a:lstStyle/>
          <a:p>
            <a:fld id="{1847EA06-B876-49B7-A115-9ADC9AC87365}" type="datetimeFigureOut">
              <a:rPr lang="en-US" smtClean="0"/>
              <a:t>23/9/2025</a:t>
            </a:fld>
            <a:endParaRPr lang="en-US"/>
          </a:p>
        </p:txBody>
      </p:sp>
      <p:sp>
        <p:nvSpPr>
          <p:cNvPr id="6" name="Footer Placeholder 5">
            <a:extLst>
              <a:ext uri="{FF2B5EF4-FFF2-40B4-BE49-F238E27FC236}">
                <a16:creationId xmlns:a16="http://schemas.microsoft.com/office/drawing/2014/main" id="{4A42FA02-0729-4A09-A865-42A301A64B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DD5FC1-9603-4A71-B907-B66282B94E71}"/>
              </a:ext>
            </a:extLst>
          </p:cNvPr>
          <p:cNvSpPr>
            <a:spLocks noGrp="1"/>
          </p:cNvSpPr>
          <p:nvPr>
            <p:ph type="sldNum" sz="quarter" idx="12"/>
          </p:nvPr>
        </p:nvSpPr>
        <p:spPr/>
        <p:txBody>
          <a:bodyPr/>
          <a:lstStyle/>
          <a:p>
            <a:fld id="{1548FE24-AC58-4A1D-B07B-56DB99814E61}" type="slidenum">
              <a:rPr lang="en-US" smtClean="0"/>
              <a:t>‹#›</a:t>
            </a:fld>
            <a:endParaRPr lang="en-US"/>
          </a:p>
        </p:txBody>
      </p:sp>
    </p:spTree>
    <p:extLst>
      <p:ext uri="{BB962C8B-B14F-4D97-AF65-F5344CB8AC3E}">
        <p14:creationId xmlns:p14="http://schemas.microsoft.com/office/powerpoint/2010/main" val="3601201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24566-7717-4667-A8DD-9597CA59AE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08DF8D-1E31-42EC-8AAE-C07163E58B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4F6601-47FB-43B1-8E8E-63FFC2FA81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FF05D3-9D36-4262-9A5A-891B4B0BA3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1EAEA6-A149-4DEC-9BF9-AE08DA52B8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3969A2-C8F0-4230-9D85-991A426FCD77}"/>
              </a:ext>
            </a:extLst>
          </p:cNvPr>
          <p:cNvSpPr>
            <a:spLocks noGrp="1"/>
          </p:cNvSpPr>
          <p:nvPr>
            <p:ph type="dt" sz="half" idx="10"/>
          </p:nvPr>
        </p:nvSpPr>
        <p:spPr/>
        <p:txBody>
          <a:bodyPr/>
          <a:lstStyle/>
          <a:p>
            <a:fld id="{1847EA06-B876-49B7-A115-9ADC9AC87365}" type="datetimeFigureOut">
              <a:rPr lang="en-US" smtClean="0"/>
              <a:t>23/9/2025</a:t>
            </a:fld>
            <a:endParaRPr lang="en-US"/>
          </a:p>
        </p:txBody>
      </p:sp>
      <p:sp>
        <p:nvSpPr>
          <p:cNvPr id="8" name="Footer Placeholder 7">
            <a:extLst>
              <a:ext uri="{FF2B5EF4-FFF2-40B4-BE49-F238E27FC236}">
                <a16:creationId xmlns:a16="http://schemas.microsoft.com/office/drawing/2014/main" id="{4815A259-E069-43EE-96FF-BD107F69BE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D99500-BBD7-4BC1-ADA1-9E9FBEA01972}"/>
              </a:ext>
            </a:extLst>
          </p:cNvPr>
          <p:cNvSpPr>
            <a:spLocks noGrp="1"/>
          </p:cNvSpPr>
          <p:nvPr>
            <p:ph type="sldNum" sz="quarter" idx="12"/>
          </p:nvPr>
        </p:nvSpPr>
        <p:spPr/>
        <p:txBody>
          <a:bodyPr/>
          <a:lstStyle/>
          <a:p>
            <a:fld id="{1548FE24-AC58-4A1D-B07B-56DB99814E61}" type="slidenum">
              <a:rPr lang="en-US" smtClean="0"/>
              <a:t>‹#›</a:t>
            </a:fld>
            <a:endParaRPr lang="en-US"/>
          </a:p>
        </p:txBody>
      </p:sp>
    </p:spTree>
    <p:extLst>
      <p:ext uri="{BB962C8B-B14F-4D97-AF65-F5344CB8AC3E}">
        <p14:creationId xmlns:p14="http://schemas.microsoft.com/office/powerpoint/2010/main" val="2497825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F9828-53B5-46DB-8B58-2E3D0976A1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13F2ED-61E9-4C3D-8E9B-C7AD969508D2}"/>
              </a:ext>
            </a:extLst>
          </p:cNvPr>
          <p:cNvSpPr>
            <a:spLocks noGrp="1"/>
          </p:cNvSpPr>
          <p:nvPr>
            <p:ph type="dt" sz="half" idx="10"/>
          </p:nvPr>
        </p:nvSpPr>
        <p:spPr/>
        <p:txBody>
          <a:bodyPr/>
          <a:lstStyle/>
          <a:p>
            <a:fld id="{1847EA06-B876-49B7-A115-9ADC9AC87365}" type="datetimeFigureOut">
              <a:rPr lang="en-US" smtClean="0"/>
              <a:t>23/9/2025</a:t>
            </a:fld>
            <a:endParaRPr lang="en-US"/>
          </a:p>
        </p:txBody>
      </p:sp>
      <p:sp>
        <p:nvSpPr>
          <p:cNvPr id="4" name="Footer Placeholder 3">
            <a:extLst>
              <a:ext uri="{FF2B5EF4-FFF2-40B4-BE49-F238E27FC236}">
                <a16:creationId xmlns:a16="http://schemas.microsoft.com/office/drawing/2014/main" id="{62608F7A-9B6E-4343-9F1F-14E03E8FAE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95B812-88C0-462D-885E-480EAB454E27}"/>
              </a:ext>
            </a:extLst>
          </p:cNvPr>
          <p:cNvSpPr>
            <a:spLocks noGrp="1"/>
          </p:cNvSpPr>
          <p:nvPr>
            <p:ph type="sldNum" sz="quarter" idx="12"/>
          </p:nvPr>
        </p:nvSpPr>
        <p:spPr/>
        <p:txBody>
          <a:bodyPr/>
          <a:lstStyle/>
          <a:p>
            <a:fld id="{1548FE24-AC58-4A1D-B07B-56DB99814E61}" type="slidenum">
              <a:rPr lang="en-US" smtClean="0"/>
              <a:t>‹#›</a:t>
            </a:fld>
            <a:endParaRPr lang="en-US"/>
          </a:p>
        </p:txBody>
      </p:sp>
    </p:spTree>
    <p:extLst>
      <p:ext uri="{BB962C8B-B14F-4D97-AF65-F5344CB8AC3E}">
        <p14:creationId xmlns:p14="http://schemas.microsoft.com/office/powerpoint/2010/main" val="1663244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7F8168-7E4A-4C9C-ADF9-623668A3C415}"/>
              </a:ext>
            </a:extLst>
          </p:cNvPr>
          <p:cNvSpPr>
            <a:spLocks noGrp="1"/>
          </p:cNvSpPr>
          <p:nvPr>
            <p:ph type="dt" sz="half" idx="10"/>
          </p:nvPr>
        </p:nvSpPr>
        <p:spPr/>
        <p:txBody>
          <a:bodyPr/>
          <a:lstStyle/>
          <a:p>
            <a:fld id="{1847EA06-B876-49B7-A115-9ADC9AC87365}" type="datetimeFigureOut">
              <a:rPr lang="en-US" smtClean="0"/>
              <a:t>23/9/2025</a:t>
            </a:fld>
            <a:endParaRPr lang="en-US"/>
          </a:p>
        </p:txBody>
      </p:sp>
      <p:sp>
        <p:nvSpPr>
          <p:cNvPr id="3" name="Footer Placeholder 2">
            <a:extLst>
              <a:ext uri="{FF2B5EF4-FFF2-40B4-BE49-F238E27FC236}">
                <a16:creationId xmlns:a16="http://schemas.microsoft.com/office/drawing/2014/main" id="{F2ADB66C-7D7E-4C1A-8D11-A3C03FAB48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AE6FE2-C012-4A4F-95E0-15269DDF4884}"/>
              </a:ext>
            </a:extLst>
          </p:cNvPr>
          <p:cNvSpPr>
            <a:spLocks noGrp="1"/>
          </p:cNvSpPr>
          <p:nvPr>
            <p:ph type="sldNum" sz="quarter" idx="12"/>
          </p:nvPr>
        </p:nvSpPr>
        <p:spPr/>
        <p:txBody>
          <a:bodyPr/>
          <a:lstStyle/>
          <a:p>
            <a:fld id="{1548FE24-AC58-4A1D-B07B-56DB99814E61}" type="slidenum">
              <a:rPr lang="en-US" smtClean="0"/>
              <a:t>‹#›</a:t>
            </a:fld>
            <a:endParaRPr lang="en-US"/>
          </a:p>
        </p:txBody>
      </p:sp>
    </p:spTree>
    <p:extLst>
      <p:ext uri="{BB962C8B-B14F-4D97-AF65-F5344CB8AC3E}">
        <p14:creationId xmlns:p14="http://schemas.microsoft.com/office/powerpoint/2010/main" val="3109548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045C-EAF7-4314-BD92-4CC3D8CE67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5569A9-A5C7-401F-ACD0-DCC456BC5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22C087-1FDA-4471-A92C-1313DDA8CC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68FE9C-80B7-4E96-8142-7BDA38F4F38C}"/>
              </a:ext>
            </a:extLst>
          </p:cNvPr>
          <p:cNvSpPr>
            <a:spLocks noGrp="1"/>
          </p:cNvSpPr>
          <p:nvPr>
            <p:ph type="dt" sz="half" idx="10"/>
          </p:nvPr>
        </p:nvSpPr>
        <p:spPr/>
        <p:txBody>
          <a:bodyPr/>
          <a:lstStyle/>
          <a:p>
            <a:fld id="{1847EA06-B876-49B7-A115-9ADC9AC87365}" type="datetimeFigureOut">
              <a:rPr lang="en-US" smtClean="0"/>
              <a:t>23/9/2025</a:t>
            </a:fld>
            <a:endParaRPr lang="en-US"/>
          </a:p>
        </p:txBody>
      </p:sp>
      <p:sp>
        <p:nvSpPr>
          <p:cNvPr id="6" name="Footer Placeholder 5">
            <a:extLst>
              <a:ext uri="{FF2B5EF4-FFF2-40B4-BE49-F238E27FC236}">
                <a16:creationId xmlns:a16="http://schemas.microsoft.com/office/drawing/2014/main" id="{521CB245-029D-4E86-990F-3B6FF33424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B1A921-8741-4814-9BE5-A7DC841D5CAD}"/>
              </a:ext>
            </a:extLst>
          </p:cNvPr>
          <p:cNvSpPr>
            <a:spLocks noGrp="1"/>
          </p:cNvSpPr>
          <p:nvPr>
            <p:ph type="sldNum" sz="quarter" idx="12"/>
          </p:nvPr>
        </p:nvSpPr>
        <p:spPr/>
        <p:txBody>
          <a:bodyPr/>
          <a:lstStyle/>
          <a:p>
            <a:fld id="{1548FE24-AC58-4A1D-B07B-56DB99814E61}" type="slidenum">
              <a:rPr lang="en-US" smtClean="0"/>
              <a:t>‹#›</a:t>
            </a:fld>
            <a:endParaRPr lang="en-US"/>
          </a:p>
        </p:txBody>
      </p:sp>
    </p:spTree>
    <p:extLst>
      <p:ext uri="{BB962C8B-B14F-4D97-AF65-F5344CB8AC3E}">
        <p14:creationId xmlns:p14="http://schemas.microsoft.com/office/powerpoint/2010/main" val="6533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16D1A-6F93-4D42-A492-3918B1E6B6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F1E37B-FBEF-406D-B9D7-1D564B8BA5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47B785-0A9A-4BE2-B1DE-D0B1A4B874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41E3BF-9814-465C-BA1E-06332BC9F24D}"/>
              </a:ext>
            </a:extLst>
          </p:cNvPr>
          <p:cNvSpPr>
            <a:spLocks noGrp="1"/>
          </p:cNvSpPr>
          <p:nvPr>
            <p:ph type="dt" sz="half" idx="10"/>
          </p:nvPr>
        </p:nvSpPr>
        <p:spPr/>
        <p:txBody>
          <a:bodyPr/>
          <a:lstStyle/>
          <a:p>
            <a:fld id="{1847EA06-B876-49B7-A115-9ADC9AC87365}" type="datetimeFigureOut">
              <a:rPr lang="en-US" smtClean="0"/>
              <a:t>23/9/2025</a:t>
            </a:fld>
            <a:endParaRPr lang="en-US"/>
          </a:p>
        </p:txBody>
      </p:sp>
      <p:sp>
        <p:nvSpPr>
          <p:cNvPr id="6" name="Footer Placeholder 5">
            <a:extLst>
              <a:ext uri="{FF2B5EF4-FFF2-40B4-BE49-F238E27FC236}">
                <a16:creationId xmlns:a16="http://schemas.microsoft.com/office/drawing/2014/main" id="{AD348BAD-C2A3-44AA-ABAE-F46F146D27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BE531E-0709-4961-95DF-3A7B50BD8A6D}"/>
              </a:ext>
            </a:extLst>
          </p:cNvPr>
          <p:cNvSpPr>
            <a:spLocks noGrp="1"/>
          </p:cNvSpPr>
          <p:nvPr>
            <p:ph type="sldNum" sz="quarter" idx="12"/>
          </p:nvPr>
        </p:nvSpPr>
        <p:spPr/>
        <p:txBody>
          <a:bodyPr/>
          <a:lstStyle/>
          <a:p>
            <a:fld id="{1548FE24-AC58-4A1D-B07B-56DB99814E61}" type="slidenum">
              <a:rPr lang="en-US" smtClean="0"/>
              <a:t>‹#›</a:t>
            </a:fld>
            <a:endParaRPr lang="en-US"/>
          </a:p>
        </p:txBody>
      </p:sp>
    </p:spTree>
    <p:extLst>
      <p:ext uri="{BB962C8B-B14F-4D97-AF65-F5344CB8AC3E}">
        <p14:creationId xmlns:p14="http://schemas.microsoft.com/office/powerpoint/2010/main" val="3805984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95E740-374F-4D61-AAF9-6CB050E20C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E5E01A-7D4A-401E-8169-6CC94DF978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208FEF-A19E-4FDE-901A-EC2D740979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47EA06-B876-49B7-A115-9ADC9AC87365}" type="datetimeFigureOut">
              <a:rPr lang="en-US" smtClean="0"/>
              <a:t>23/9/2025</a:t>
            </a:fld>
            <a:endParaRPr lang="en-US"/>
          </a:p>
        </p:txBody>
      </p:sp>
      <p:sp>
        <p:nvSpPr>
          <p:cNvPr id="5" name="Footer Placeholder 4">
            <a:extLst>
              <a:ext uri="{FF2B5EF4-FFF2-40B4-BE49-F238E27FC236}">
                <a16:creationId xmlns:a16="http://schemas.microsoft.com/office/drawing/2014/main" id="{485B7C13-09D7-42B5-B328-E9E0DDD82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826696-56E4-455A-B0BD-0B67158BC7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48FE24-AC58-4A1D-B07B-56DB99814E61}" type="slidenum">
              <a:rPr lang="en-US" smtClean="0"/>
              <a:t>‹#›</a:t>
            </a:fld>
            <a:endParaRPr lang="en-US"/>
          </a:p>
        </p:txBody>
      </p:sp>
    </p:spTree>
    <p:extLst>
      <p:ext uri="{BB962C8B-B14F-4D97-AF65-F5344CB8AC3E}">
        <p14:creationId xmlns:p14="http://schemas.microsoft.com/office/powerpoint/2010/main" val="1946215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3A8E8-5C6F-4F46-AAC2-E6A870D58AA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180348-4423-45C1-AD3B-CC62F9F91DD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88053CD5-9127-4223-8CFE-195D310428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48CD0A2D-716E-4D70-A1D7-488E07BF5AF9}"/>
              </a:ext>
            </a:extLst>
          </p:cNvPr>
          <p:cNvSpPr txBox="1"/>
          <p:nvPr/>
        </p:nvSpPr>
        <p:spPr>
          <a:xfrm>
            <a:off x="2333625" y="942975"/>
            <a:ext cx="7229475" cy="2539157"/>
          </a:xfrm>
          <a:prstGeom prst="rect">
            <a:avLst/>
          </a:prstGeom>
          <a:noFill/>
        </p:spPr>
        <p:txBody>
          <a:bodyPr wrap="square" rtlCol="0">
            <a:spAutoFit/>
          </a:bodyPr>
          <a:lstStyle/>
          <a:p>
            <a:pPr algn="ctr" rtl="0">
              <a:spcBef>
                <a:spcPts val="0"/>
              </a:spcBef>
              <a:spcAft>
                <a:spcPts val="600"/>
              </a:spcAft>
            </a:pPr>
            <a:r>
              <a:rPr lang="en-US" sz="1800" b="1" i="0" u="none" strike="noStrike" dirty="0">
                <a:solidFill>
                  <a:srgbClr val="000000"/>
                </a:solidFill>
                <a:effectLst/>
                <a:latin typeface="Times New Roman" panose="02020603050405020304" pitchFamily="18" charset="0"/>
              </a:rPr>
              <a:t> LĨNH VỰC PHÁT TRIỂN NGÔN NGỮ</a:t>
            </a:r>
            <a:endParaRPr lang="en-US" b="0" dirty="0">
              <a:effectLst/>
            </a:endParaRPr>
          </a:p>
          <a:p>
            <a:pPr algn="ctr" rtl="0">
              <a:spcBef>
                <a:spcPts val="0"/>
              </a:spcBef>
              <a:spcAft>
                <a:spcPts val="600"/>
              </a:spcAft>
            </a:pPr>
            <a:r>
              <a:rPr lang="en-US" sz="2000" b="1" i="0" u="none" strike="noStrike" dirty="0" err="1">
                <a:solidFill>
                  <a:srgbClr val="000000"/>
                </a:solidFill>
                <a:effectLst/>
                <a:latin typeface="Times New Roman" panose="02020603050405020304" pitchFamily="18" charset="0"/>
              </a:rPr>
              <a:t>Kể</a:t>
            </a:r>
            <a:r>
              <a:rPr lang="en-US" sz="2000" b="1" i="0" u="none" strike="noStrike" dirty="0">
                <a:solidFill>
                  <a:srgbClr val="000000"/>
                </a:solidFill>
                <a:effectLst/>
                <a:latin typeface="Times New Roman" panose="02020603050405020304" pitchFamily="18" charset="0"/>
              </a:rPr>
              <a:t> </a:t>
            </a:r>
            <a:r>
              <a:rPr lang="en-US" sz="2000" b="1" i="0" u="none" strike="noStrike" dirty="0" err="1">
                <a:solidFill>
                  <a:srgbClr val="000000"/>
                </a:solidFill>
                <a:effectLst/>
                <a:latin typeface="Times New Roman" panose="02020603050405020304" pitchFamily="18" charset="0"/>
              </a:rPr>
              <a:t>chuyện</a:t>
            </a:r>
            <a:r>
              <a:rPr lang="en-US" sz="2000" b="1" i="0" u="none" strike="noStrike" dirty="0">
                <a:solidFill>
                  <a:srgbClr val="000000"/>
                </a:solidFill>
                <a:effectLst/>
                <a:latin typeface="Times New Roman" panose="02020603050405020304" pitchFamily="18" charset="0"/>
              </a:rPr>
              <a:t> </a:t>
            </a:r>
            <a:r>
              <a:rPr lang="en-US" sz="2000" b="1" i="0" u="none" strike="noStrike" dirty="0" err="1">
                <a:solidFill>
                  <a:srgbClr val="000000"/>
                </a:solidFill>
                <a:effectLst/>
                <a:latin typeface="Times New Roman" panose="02020603050405020304" pitchFamily="18" charset="0"/>
              </a:rPr>
              <a:t>cho</a:t>
            </a:r>
            <a:r>
              <a:rPr lang="en-US" sz="2000" b="1" i="0" u="none" strike="noStrike" dirty="0">
                <a:solidFill>
                  <a:srgbClr val="000000"/>
                </a:solidFill>
                <a:effectLst/>
                <a:latin typeface="Times New Roman" panose="02020603050405020304" pitchFamily="18" charset="0"/>
              </a:rPr>
              <a:t> </a:t>
            </a:r>
            <a:r>
              <a:rPr lang="en-US" sz="2000" b="1" i="0" u="none" strike="noStrike" dirty="0" err="1">
                <a:solidFill>
                  <a:srgbClr val="000000"/>
                </a:solidFill>
                <a:effectLst/>
                <a:latin typeface="Times New Roman" panose="02020603050405020304" pitchFamily="18" charset="0"/>
              </a:rPr>
              <a:t>trẻ</a:t>
            </a:r>
            <a:r>
              <a:rPr lang="en-US" sz="2000" b="1" i="0" u="none" strike="noStrike" dirty="0">
                <a:solidFill>
                  <a:srgbClr val="000000"/>
                </a:solidFill>
                <a:effectLst/>
                <a:latin typeface="Times New Roman" panose="02020603050405020304" pitchFamily="18" charset="0"/>
              </a:rPr>
              <a:t> </a:t>
            </a:r>
            <a:r>
              <a:rPr lang="en-US" sz="2000" b="1" i="0" u="none" strike="noStrike" dirty="0" err="1">
                <a:solidFill>
                  <a:srgbClr val="000000"/>
                </a:solidFill>
                <a:effectLst/>
                <a:latin typeface="Times New Roman" panose="02020603050405020304" pitchFamily="18" charset="0"/>
              </a:rPr>
              <a:t>nghe</a:t>
            </a:r>
            <a:r>
              <a:rPr lang="en-US" sz="2000" b="1" i="0" u="none" strike="noStrike" dirty="0">
                <a:solidFill>
                  <a:srgbClr val="000000"/>
                </a:solidFill>
                <a:effectLst/>
                <a:latin typeface="Times New Roman" panose="02020603050405020304" pitchFamily="18" charset="0"/>
              </a:rPr>
              <a:t> </a:t>
            </a:r>
            <a:r>
              <a:rPr lang="en-US" sz="2000" b="1" i="0" u="none" strike="noStrike" dirty="0" err="1">
                <a:solidFill>
                  <a:srgbClr val="000000"/>
                </a:solidFill>
                <a:effectLst/>
                <a:latin typeface="Times New Roman" panose="02020603050405020304" pitchFamily="18" charset="0"/>
              </a:rPr>
              <a:t>truyện</a:t>
            </a:r>
            <a:r>
              <a:rPr lang="en-US" sz="2000" b="1" i="0" u="none" strike="noStrike" dirty="0">
                <a:solidFill>
                  <a:srgbClr val="000000"/>
                </a:solidFill>
                <a:effectLst/>
                <a:latin typeface="Times New Roman" panose="02020603050405020304" pitchFamily="18" charset="0"/>
              </a:rPr>
              <a:t>: </a:t>
            </a:r>
            <a:r>
              <a:rPr lang="en-US" sz="2000" b="1" i="0" u="none" strike="noStrike" dirty="0" err="1">
                <a:solidFill>
                  <a:srgbClr val="000000"/>
                </a:solidFill>
                <a:effectLst/>
                <a:latin typeface="Times New Roman" panose="02020603050405020304" pitchFamily="18" charset="0"/>
              </a:rPr>
              <a:t>Món</a:t>
            </a:r>
            <a:r>
              <a:rPr lang="en-US" sz="2000" b="1" i="0" u="none" strike="noStrike" dirty="0">
                <a:solidFill>
                  <a:srgbClr val="000000"/>
                </a:solidFill>
                <a:effectLst/>
                <a:latin typeface="Times New Roman" panose="02020603050405020304" pitchFamily="18" charset="0"/>
              </a:rPr>
              <a:t> </a:t>
            </a:r>
            <a:r>
              <a:rPr lang="en-US" sz="2000" b="1" i="0" u="none" strike="noStrike" dirty="0" err="1">
                <a:solidFill>
                  <a:srgbClr val="000000"/>
                </a:solidFill>
                <a:effectLst/>
                <a:latin typeface="Times New Roman" panose="02020603050405020304" pitchFamily="18" charset="0"/>
              </a:rPr>
              <a:t>quà</a:t>
            </a:r>
            <a:r>
              <a:rPr lang="en-US" sz="2000" b="1" i="0" u="none" strike="noStrike" dirty="0">
                <a:solidFill>
                  <a:srgbClr val="000000"/>
                </a:solidFill>
                <a:effectLst/>
                <a:latin typeface="Times New Roman" panose="02020603050405020304" pitchFamily="18" charset="0"/>
              </a:rPr>
              <a:t> </a:t>
            </a:r>
            <a:r>
              <a:rPr lang="en-US" sz="2000" b="1" i="0" u="none" strike="noStrike" dirty="0" err="1">
                <a:solidFill>
                  <a:srgbClr val="000000"/>
                </a:solidFill>
                <a:effectLst/>
                <a:latin typeface="Times New Roman" panose="02020603050405020304" pitchFamily="18" charset="0"/>
              </a:rPr>
              <a:t>của</a:t>
            </a:r>
            <a:r>
              <a:rPr lang="en-US" sz="2000" b="1" i="0" u="none" strike="noStrike" dirty="0">
                <a:solidFill>
                  <a:srgbClr val="000000"/>
                </a:solidFill>
                <a:effectLst/>
                <a:latin typeface="Times New Roman" panose="02020603050405020304" pitchFamily="18" charset="0"/>
              </a:rPr>
              <a:t> </a:t>
            </a:r>
            <a:r>
              <a:rPr lang="en-US" sz="2000" b="1" i="0" u="none" strike="noStrike" dirty="0" err="1">
                <a:solidFill>
                  <a:srgbClr val="000000"/>
                </a:solidFill>
                <a:effectLst/>
                <a:latin typeface="Times New Roman" panose="02020603050405020304" pitchFamily="18" charset="0"/>
              </a:rPr>
              <a:t>cô</a:t>
            </a:r>
            <a:r>
              <a:rPr lang="en-US" sz="2000" b="1" i="0" u="none" strike="noStrike" dirty="0">
                <a:solidFill>
                  <a:srgbClr val="000000"/>
                </a:solidFill>
                <a:effectLst/>
                <a:latin typeface="Times New Roman" panose="02020603050405020304" pitchFamily="18" charset="0"/>
              </a:rPr>
              <a:t> </a:t>
            </a:r>
            <a:r>
              <a:rPr lang="en-US" sz="2000" b="1" i="0" u="none" strike="noStrike" dirty="0" err="1">
                <a:solidFill>
                  <a:srgbClr val="000000"/>
                </a:solidFill>
                <a:effectLst/>
                <a:latin typeface="Times New Roman" panose="02020603050405020304" pitchFamily="18" charset="0"/>
              </a:rPr>
              <a:t>giáo</a:t>
            </a:r>
            <a:endParaRPr lang="en-US" sz="2000" b="1" i="0" u="none" strike="noStrike" dirty="0">
              <a:solidFill>
                <a:srgbClr val="000000"/>
              </a:solidFill>
              <a:effectLst/>
              <a:latin typeface="Times New Roman" panose="02020603050405020304" pitchFamily="18" charset="0"/>
            </a:endParaRPr>
          </a:p>
          <a:p>
            <a:pPr algn="ctr" rtl="0">
              <a:spcBef>
                <a:spcPts val="0"/>
              </a:spcBef>
              <a:spcAft>
                <a:spcPts val="600"/>
              </a:spcAft>
            </a:pPr>
            <a:r>
              <a:rPr lang="en-US" sz="2000" b="1" dirty="0" err="1">
                <a:solidFill>
                  <a:srgbClr val="000000"/>
                </a:solidFill>
                <a:latin typeface="Times New Roman" panose="02020603050405020304" pitchFamily="18" charset="0"/>
              </a:rPr>
              <a:t>Đối</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tượng</a:t>
            </a:r>
            <a:r>
              <a:rPr lang="en-US" sz="2000" b="1" dirty="0">
                <a:solidFill>
                  <a:srgbClr val="000000"/>
                </a:solidFill>
                <a:latin typeface="Times New Roman" panose="02020603050405020304" pitchFamily="18" charset="0"/>
              </a:rPr>
              <a:t>: 4-5 </a:t>
            </a:r>
            <a:r>
              <a:rPr lang="en-US" sz="2000" b="1" dirty="0" err="1">
                <a:solidFill>
                  <a:srgbClr val="000000"/>
                </a:solidFill>
                <a:latin typeface="Times New Roman" panose="02020603050405020304" pitchFamily="18" charset="0"/>
              </a:rPr>
              <a:t>tuổi</a:t>
            </a:r>
            <a:r>
              <a:rPr lang="en-US" sz="2000" b="1" dirty="0">
                <a:solidFill>
                  <a:srgbClr val="000000"/>
                </a:solidFill>
                <a:latin typeface="Times New Roman" panose="02020603050405020304" pitchFamily="18" charset="0"/>
              </a:rPr>
              <a:t> – </a:t>
            </a:r>
            <a:r>
              <a:rPr lang="en-US" sz="2000" b="1" dirty="0" err="1">
                <a:solidFill>
                  <a:srgbClr val="000000"/>
                </a:solidFill>
                <a:latin typeface="Times New Roman" panose="02020603050405020304" pitchFamily="18" charset="0"/>
              </a:rPr>
              <a:t>trung</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tâm</a:t>
            </a:r>
            <a:r>
              <a:rPr lang="en-US" sz="2000" b="1" dirty="0">
                <a:solidFill>
                  <a:srgbClr val="000000"/>
                </a:solidFill>
                <a:latin typeface="Times New Roman" panose="02020603050405020304" pitchFamily="18" charset="0"/>
              </a:rPr>
              <a:t> </a:t>
            </a:r>
          </a:p>
          <a:p>
            <a:pPr algn="ctr" rtl="0">
              <a:spcBef>
                <a:spcPts val="0"/>
              </a:spcBef>
              <a:spcAft>
                <a:spcPts val="600"/>
              </a:spcAft>
            </a:pPr>
            <a:r>
              <a:rPr lang="en-US" sz="2000" b="1" dirty="0" err="1">
                <a:solidFill>
                  <a:srgbClr val="000000"/>
                </a:solidFill>
                <a:effectLst/>
                <a:latin typeface="Times New Roman" panose="02020603050405020304" pitchFamily="18" charset="0"/>
              </a:rPr>
              <a:t>Thời</a:t>
            </a:r>
            <a:r>
              <a:rPr lang="en-US" sz="2000" b="1" dirty="0">
                <a:solidFill>
                  <a:srgbClr val="000000"/>
                </a:solidFill>
                <a:effectLst/>
                <a:latin typeface="Times New Roman" panose="02020603050405020304" pitchFamily="18" charset="0"/>
              </a:rPr>
              <a:t> </a:t>
            </a:r>
            <a:r>
              <a:rPr lang="en-US" sz="2000" b="1" dirty="0" err="1">
                <a:solidFill>
                  <a:srgbClr val="000000"/>
                </a:solidFill>
                <a:effectLst/>
                <a:latin typeface="Times New Roman" panose="02020603050405020304" pitchFamily="18" charset="0"/>
              </a:rPr>
              <a:t>gian</a:t>
            </a:r>
            <a:r>
              <a:rPr lang="en-US" sz="2000" b="1" dirty="0">
                <a:solidFill>
                  <a:srgbClr val="000000"/>
                </a:solidFill>
                <a:effectLst/>
                <a:latin typeface="Times New Roman" panose="02020603050405020304" pitchFamily="18" charset="0"/>
              </a:rPr>
              <a:t>: 20-25 </a:t>
            </a:r>
            <a:r>
              <a:rPr lang="en-US" sz="2000" b="1" dirty="0" err="1">
                <a:solidFill>
                  <a:srgbClr val="000000"/>
                </a:solidFill>
                <a:effectLst/>
                <a:latin typeface="Times New Roman" panose="02020603050405020304" pitchFamily="18" charset="0"/>
              </a:rPr>
              <a:t>phút</a:t>
            </a:r>
            <a:endParaRPr lang="en-US" sz="2000" b="1" dirty="0">
              <a:solidFill>
                <a:srgbClr val="000000"/>
              </a:solidFill>
              <a:effectLst/>
              <a:latin typeface="Times New Roman" panose="02020603050405020304" pitchFamily="18" charset="0"/>
            </a:endParaRPr>
          </a:p>
          <a:p>
            <a:pPr algn="ctr" rtl="0">
              <a:spcBef>
                <a:spcPts val="0"/>
              </a:spcBef>
              <a:spcAft>
                <a:spcPts val="600"/>
              </a:spcAft>
            </a:pPr>
            <a:r>
              <a:rPr lang="en-US" sz="2000" b="1" dirty="0" err="1">
                <a:solidFill>
                  <a:srgbClr val="000000"/>
                </a:solidFill>
                <a:latin typeface="Times New Roman" panose="02020603050405020304" pitchFamily="18" charset="0"/>
              </a:rPr>
              <a:t>Soạn</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giảng</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Hoàng</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Thị</a:t>
            </a:r>
            <a:r>
              <a:rPr lang="en-US" sz="2000" b="1" dirty="0">
                <a:solidFill>
                  <a:srgbClr val="000000"/>
                </a:solidFill>
                <a:latin typeface="Times New Roman" panose="02020603050405020304" pitchFamily="18" charset="0"/>
              </a:rPr>
              <a:t> </a:t>
            </a:r>
            <a:r>
              <a:rPr lang="en-US" sz="2000" b="1" dirty="0" err="1">
                <a:solidFill>
                  <a:srgbClr val="000000"/>
                </a:solidFill>
                <a:latin typeface="Times New Roman" panose="02020603050405020304" pitchFamily="18" charset="0"/>
              </a:rPr>
              <a:t>Thoa</a:t>
            </a:r>
            <a:endParaRPr lang="en-US" sz="2000" b="0" dirty="0">
              <a:effectLst/>
            </a:endParaRPr>
          </a:p>
          <a:p>
            <a:br>
              <a:rPr lang="en-US" dirty="0"/>
            </a:br>
            <a:endParaRPr lang="en-US" dirty="0"/>
          </a:p>
        </p:txBody>
      </p:sp>
    </p:spTree>
    <p:extLst>
      <p:ext uri="{BB962C8B-B14F-4D97-AF65-F5344CB8AC3E}">
        <p14:creationId xmlns:p14="http://schemas.microsoft.com/office/powerpoint/2010/main" val="1447365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7F14-0A0B-4762-9AA6-90CE149407D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CACC908-3300-42B8-AF38-19553B6BF3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209330" cy="6858000"/>
          </a:xfrm>
        </p:spPr>
      </p:pic>
    </p:spTree>
    <p:extLst>
      <p:ext uri="{BB962C8B-B14F-4D97-AF65-F5344CB8AC3E}">
        <p14:creationId xmlns:p14="http://schemas.microsoft.com/office/powerpoint/2010/main" val="134522126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C30B343-C56D-4EB3-A5FD-D4E8D1E417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6" name="Picture 5">
            <a:extLst>
              <a:ext uri="{FF2B5EF4-FFF2-40B4-BE49-F238E27FC236}">
                <a16:creationId xmlns:a16="http://schemas.microsoft.com/office/drawing/2014/main" id="{6DE6870E-2901-44D8-994A-6FCCA3D099B1}"/>
              </a:ext>
            </a:extLst>
          </p:cNvPr>
          <p:cNvPicPr>
            <a:picLocks noChangeAspect="1"/>
          </p:cNvPicPr>
          <p:nvPr/>
        </p:nvPicPr>
        <p:blipFill>
          <a:blip r:embed="rId3"/>
          <a:stretch>
            <a:fillRect/>
          </a:stretch>
        </p:blipFill>
        <p:spPr>
          <a:xfrm>
            <a:off x="837744" y="2767526"/>
            <a:ext cx="10516511" cy="1322947"/>
          </a:xfrm>
          <a:prstGeom prst="rect">
            <a:avLst/>
          </a:prstGeom>
        </p:spPr>
      </p:pic>
      <p:sp>
        <p:nvSpPr>
          <p:cNvPr id="2" name="TextBox 1">
            <a:extLst>
              <a:ext uri="{FF2B5EF4-FFF2-40B4-BE49-F238E27FC236}">
                <a16:creationId xmlns:a16="http://schemas.microsoft.com/office/drawing/2014/main" id="{F4028994-0A0E-4CB0-B909-5FB8886170F3}"/>
              </a:ext>
            </a:extLst>
          </p:cNvPr>
          <p:cNvSpPr txBox="1"/>
          <p:nvPr/>
        </p:nvSpPr>
        <p:spPr>
          <a:xfrm>
            <a:off x="1209675" y="1162050"/>
            <a:ext cx="10448925" cy="2723823"/>
          </a:xfrm>
          <a:prstGeom prst="rect">
            <a:avLst/>
          </a:prstGeom>
          <a:noFill/>
        </p:spPr>
        <p:txBody>
          <a:bodyPr wrap="square" rtlCol="0">
            <a:spAutoFit/>
          </a:bodyPr>
          <a:lstStyle/>
          <a:p>
            <a:pPr algn="just" rtl="0">
              <a:spcBef>
                <a:spcPts val="0"/>
              </a:spcBef>
              <a:spcAft>
                <a:spcPts val="600"/>
              </a:spcAft>
            </a:pPr>
            <a:r>
              <a:rPr lang="vi-VN" sz="1800" b="0" i="0" u="none" strike="noStrike" dirty="0">
                <a:solidFill>
                  <a:srgbClr val="3C3C3C"/>
                </a:solidFill>
                <a:effectLst/>
                <a:latin typeface="Times New Roman" panose="02020603050405020304" pitchFamily="18" charset="0"/>
              </a:rPr>
              <a:t> </a:t>
            </a:r>
            <a:r>
              <a:rPr lang="en-US" sz="2400" b="0" i="0" u="none" strike="noStrike" dirty="0">
                <a:solidFill>
                  <a:srgbClr val="3C3C3C"/>
                </a:solidFill>
                <a:effectLst/>
                <a:latin typeface="Times New Roman" panose="02020603050405020304" pitchFamily="18" charset="0"/>
              </a:rPr>
              <a:t>* </a:t>
            </a:r>
            <a:r>
              <a:rPr lang="en-US" sz="2400" b="1" i="0" u="none" strike="noStrike" dirty="0" err="1">
                <a:solidFill>
                  <a:srgbClr val="000000"/>
                </a:solidFill>
                <a:effectLst/>
                <a:latin typeface="Times New Roman" panose="02020603050405020304" pitchFamily="18" charset="0"/>
              </a:rPr>
              <a:t>Đàm</a:t>
            </a:r>
            <a:r>
              <a:rPr lang="en-US" sz="2400" b="1" i="0" u="none" strike="noStrike" dirty="0">
                <a:solidFill>
                  <a:srgbClr val="000000"/>
                </a:solidFill>
                <a:effectLst/>
                <a:latin typeface="Times New Roman" panose="02020603050405020304" pitchFamily="18" charset="0"/>
              </a:rPr>
              <a:t> </a:t>
            </a:r>
            <a:r>
              <a:rPr lang="en-US" sz="2400" b="1" i="0" u="none" strike="noStrike" dirty="0" err="1">
                <a:solidFill>
                  <a:srgbClr val="000000"/>
                </a:solidFill>
                <a:effectLst/>
                <a:latin typeface="Times New Roman" panose="02020603050405020304" pitchFamily="18" charset="0"/>
              </a:rPr>
              <a:t>thoại</a:t>
            </a:r>
            <a:r>
              <a:rPr lang="en-US" sz="2400" b="1" i="0" u="none" strike="noStrike" dirty="0">
                <a:solidFill>
                  <a:srgbClr val="000000"/>
                </a:solidFill>
                <a:effectLst/>
                <a:latin typeface="Times New Roman" panose="02020603050405020304" pitchFamily="18" charset="0"/>
              </a:rPr>
              <a:t>, </a:t>
            </a:r>
            <a:r>
              <a:rPr lang="en-US" sz="2400" b="1" i="0" u="none" strike="noStrike" dirty="0" err="1">
                <a:solidFill>
                  <a:srgbClr val="000000"/>
                </a:solidFill>
                <a:effectLst/>
                <a:latin typeface="Times New Roman" panose="02020603050405020304" pitchFamily="18" charset="0"/>
              </a:rPr>
              <a:t>trích</a:t>
            </a:r>
            <a:r>
              <a:rPr lang="en-US" sz="2400" b="1" i="0" u="none" strike="noStrike" dirty="0">
                <a:solidFill>
                  <a:srgbClr val="000000"/>
                </a:solidFill>
                <a:effectLst/>
                <a:latin typeface="Times New Roman" panose="02020603050405020304" pitchFamily="18" charset="0"/>
              </a:rPr>
              <a:t> </a:t>
            </a:r>
            <a:r>
              <a:rPr lang="en-US" sz="2400" b="1" i="0" u="none" strike="noStrike" dirty="0" err="1">
                <a:solidFill>
                  <a:srgbClr val="000000"/>
                </a:solidFill>
                <a:effectLst/>
                <a:latin typeface="Times New Roman" panose="02020603050405020304" pitchFamily="18" charset="0"/>
              </a:rPr>
              <a:t>dẫn</a:t>
            </a:r>
            <a:endParaRPr lang="en-US" sz="2400" dirty="0">
              <a:solidFill>
                <a:srgbClr val="000000"/>
              </a:solidFill>
              <a:latin typeface="Times New Roman" panose="02020603050405020304" pitchFamily="18" charset="0"/>
            </a:endParaRPr>
          </a:p>
          <a:p>
            <a:pPr marL="342900" indent="-342900" algn="just">
              <a:spcAft>
                <a:spcPts val="600"/>
              </a:spcAft>
              <a:buFont typeface="Symbol" panose="05050102010706020507" pitchFamily="18" charset="2"/>
              <a:buChar char="Þ"/>
            </a:pPr>
            <a:r>
              <a:rPr lang="vi-VN" sz="2400" b="0" i="0" u="none" strike="noStrike" dirty="0">
                <a:solidFill>
                  <a:srgbClr val="000000"/>
                </a:solidFill>
                <a:effectLst/>
                <a:latin typeface="Times New Roman" panose="02020603050405020304" pitchFamily="18" charset="0"/>
              </a:rPr>
              <a:t>GD trẻ: Qua nội dung câu chuyện cô muốn các con hãy học tập bạn Gấu Xù và Cún Đốm biết trung thực, thật thà, biết nhận lỗi khi mình mắc lỗi. Đó chính là hành vi tốt và sẽ được mọi người yêu quý đấy!</a:t>
            </a:r>
            <a:endParaRPr lang="en-US" sz="2400" b="0" i="0" u="none" strike="noStrike" dirty="0">
              <a:solidFill>
                <a:srgbClr val="000000"/>
              </a:solidFill>
              <a:effectLst/>
              <a:latin typeface="Times New Roman" panose="02020603050405020304" pitchFamily="18" charset="0"/>
            </a:endParaRPr>
          </a:p>
          <a:p>
            <a:pPr algn="just" rtl="0">
              <a:spcBef>
                <a:spcPts val="0"/>
              </a:spcBef>
              <a:spcAft>
                <a:spcPts val="600"/>
              </a:spcAft>
            </a:pPr>
            <a:r>
              <a:rPr lang="en-US" sz="2400" b="1" i="1" dirty="0">
                <a:solidFill>
                  <a:srgbClr val="000000"/>
                </a:solidFill>
                <a:latin typeface="Times New Roman" panose="02020603050405020304" pitchFamily="18" charset="0"/>
              </a:rPr>
              <a:t>- Cho </a:t>
            </a:r>
            <a:r>
              <a:rPr lang="en-US" sz="2400" b="1" i="1" dirty="0" err="1">
                <a:solidFill>
                  <a:srgbClr val="000000"/>
                </a:solidFill>
                <a:latin typeface="Times New Roman" panose="02020603050405020304" pitchFamily="18" charset="0"/>
              </a:rPr>
              <a:t>trẻ</a:t>
            </a:r>
            <a:r>
              <a:rPr lang="en-US" sz="2400" b="1" i="1" dirty="0">
                <a:solidFill>
                  <a:srgbClr val="000000"/>
                </a:solidFill>
                <a:latin typeface="Times New Roman" panose="02020603050405020304" pitchFamily="18" charset="0"/>
              </a:rPr>
              <a:t> </a:t>
            </a:r>
            <a:r>
              <a:rPr lang="en-US" sz="2400" b="1" i="1" dirty="0" err="1">
                <a:solidFill>
                  <a:srgbClr val="000000"/>
                </a:solidFill>
                <a:latin typeface="Times New Roman" panose="02020603050405020304" pitchFamily="18" charset="0"/>
              </a:rPr>
              <a:t>lại</a:t>
            </a:r>
            <a:r>
              <a:rPr lang="en-US" sz="2400" b="1" i="1" dirty="0">
                <a:solidFill>
                  <a:srgbClr val="000000"/>
                </a:solidFill>
                <a:latin typeface="Times New Roman" panose="02020603050405020304" pitchFamily="18" charset="0"/>
              </a:rPr>
              <a:t> </a:t>
            </a:r>
            <a:r>
              <a:rPr lang="en-US" sz="2400" b="1" i="1" dirty="0" err="1">
                <a:solidFill>
                  <a:srgbClr val="000000"/>
                </a:solidFill>
                <a:latin typeface="Times New Roman" panose="02020603050405020304" pitchFamily="18" charset="0"/>
              </a:rPr>
              <a:t>câu</a:t>
            </a:r>
            <a:r>
              <a:rPr lang="en-US" sz="2400" b="1" i="1" dirty="0">
                <a:solidFill>
                  <a:srgbClr val="000000"/>
                </a:solidFill>
                <a:latin typeface="Times New Roman" panose="02020603050405020304" pitchFamily="18" charset="0"/>
              </a:rPr>
              <a:t> </a:t>
            </a:r>
            <a:r>
              <a:rPr lang="en-US" sz="2400" b="1" i="1" dirty="0" err="1">
                <a:solidFill>
                  <a:srgbClr val="000000"/>
                </a:solidFill>
                <a:latin typeface="Times New Roman" panose="02020603050405020304" pitchFamily="18" charset="0"/>
              </a:rPr>
              <a:t>chuyện</a:t>
            </a:r>
            <a:r>
              <a:rPr lang="en-US" sz="2400" b="1" i="1" dirty="0">
                <a:solidFill>
                  <a:srgbClr val="000000"/>
                </a:solidFill>
                <a:latin typeface="Times New Roman" panose="02020603050405020304" pitchFamily="18" charset="0"/>
              </a:rPr>
              <a:t> qua video AI</a:t>
            </a:r>
            <a:endParaRPr lang="vi-VN" sz="2400" b="1" i="1" dirty="0">
              <a:effectLst/>
            </a:endParaRPr>
          </a:p>
          <a:p>
            <a:br>
              <a:rPr lang="vi-VN" dirty="0"/>
            </a:br>
            <a:endParaRPr lang="en-US" dirty="0"/>
          </a:p>
        </p:txBody>
      </p:sp>
    </p:spTree>
    <p:extLst>
      <p:ext uri="{BB962C8B-B14F-4D97-AF65-F5344CB8AC3E}">
        <p14:creationId xmlns:p14="http://schemas.microsoft.com/office/powerpoint/2010/main" val="92276525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arn(inVertical)">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DC6B2-1C1F-4FDD-90BF-3884205E4A87}"/>
              </a:ext>
            </a:extLst>
          </p:cNvPr>
          <p:cNvSpPr>
            <a:spLocks noGrp="1"/>
          </p:cNvSpPr>
          <p:nvPr>
            <p:ph type="title"/>
          </p:nvPr>
        </p:nvSpPr>
        <p:spPr/>
        <p:txBody>
          <a:bodyPr/>
          <a:lstStyle/>
          <a:p>
            <a:endParaRPr lang="en-US"/>
          </a:p>
        </p:txBody>
      </p:sp>
      <p:pic>
        <p:nvPicPr>
          <p:cNvPr id="4" name="Untitled design (2)">
            <a:hlinkClick r:id="" action="ppaction://media"/>
            <a:extLst>
              <a:ext uri="{FF2B5EF4-FFF2-40B4-BE49-F238E27FC236}">
                <a16:creationId xmlns:a16="http://schemas.microsoft.com/office/drawing/2014/main" id="{1B5D6ABC-4BCB-4F19-B6D7-28F71CC71C9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5392" y="0"/>
            <a:ext cx="12126607" cy="6162675"/>
          </a:xfrm>
        </p:spPr>
      </p:pic>
    </p:spTree>
    <p:extLst>
      <p:ext uri="{BB962C8B-B14F-4D97-AF65-F5344CB8AC3E}">
        <p14:creationId xmlns:p14="http://schemas.microsoft.com/office/powerpoint/2010/main" val="307203346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C9C9-A399-4E05-A2EB-33B9F9AF105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298E36D-EC8A-462D-88CC-FDD65E3EC2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9257BA7B-9DF1-4175-AE05-04937FA35BD1}"/>
              </a:ext>
            </a:extLst>
          </p:cNvPr>
          <p:cNvSpPr/>
          <p:nvPr/>
        </p:nvSpPr>
        <p:spPr>
          <a:xfrm>
            <a:off x="1738477" y="1512888"/>
            <a:ext cx="9191299" cy="1085850"/>
          </a:xfrm>
          <a:prstGeom prst="rect">
            <a:avLst/>
          </a:prstGeom>
          <a:noFill/>
        </p:spPr>
        <p:txBody>
          <a:bodyPr wrap="none" lIns="91440" tIns="45720" rIns="91440" bIns="45720">
            <a:prstTxWarp prst="textArchDown">
              <a:avLst/>
            </a:prstTxWarp>
            <a:spAutoFit/>
          </a:bodyPr>
          <a:lstStyle/>
          <a:p>
            <a:pPr algn="ct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Cảm</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ơn</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các</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bé</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đã</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học</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rất</a:t>
            </a: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t>
            </a:r>
            <a:r>
              <a:rPr lang="en-US" sz="54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ngoan</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63013585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C30B343-C56D-4EB3-A5FD-D4E8D1E417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2" name="TextBox 11">
            <a:extLst>
              <a:ext uri="{FF2B5EF4-FFF2-40B4-BE49-F238E27FC236}">
                <a16:creationId xmlns:a16="http://schemas.microsoft.com/office/drawing/2014/main" id="{E3EDE02C-D9C2-4690-9298-E048EDE52004}"/>
              </a:ext>
            </a:extLst>
          </p:cNvPr>
          <p:cNvSpPr txBox="1"/>
          <p:nvPr/>
        </p:nvSpPr>
        <p:spPr>
          <a:xfrm>
            <a:off x="837743" y="337323"/>
            <a:ext cx="10639881" cy="2092881"/>
          </a:xfrm>
          <a:prstGeom prst="rect">
            <a:avLst/>
          </a:prstGeom>
          <a:noFill/>
        </p:spPr>
        <p:txBody>
          <a:bodyPr wrap="square" rtlCol="0">
            <a:spAutoFit/>
          </a:bodyPr>
          <a:lstStyle/>
          <a:p>
            <a:pPr algn="just" rtl="0">
              <a:spcBef>
                <a:spcPts val="0"/>
              </a:spcBef>
              <a:spcAft>
                <a:spcPts val="600"/>
              </a:spcAft>
            </a:pPr>
            <a:r>
              <a:rPr lang="en-US" sz="2800" b="1" i="0" u="none" strike="noStrike" dirty="0">
                <a:solidFill>
                  <a:srgbClr val="000000"/>
                </a:solidFill>
                <a:effectLst/>
                <a:latin typeface="Times New Roman" panose="02020603050405020304" pitchFamily="18" charset="0"/>
              </a:rPr>
              <a:t>1: </a:t>
            </a:r>
            <a:r>
              <a:rPr lang="en-US" sz="2800" b="1" i="0" u="none" strike="noStrike" dirty="0" err="1">
                <a:solidFill>
                  <a:srgbClr val="000000"/>
                </a:solidFill>
                <a:effectLst/>
                <a:latin typeface="Times New Roman" panose="02020603050405020304" pitchFamily="18" charset="0"/>
              </a:rPr>
              <a:t>Giới</a:t>
            </a:r>
            <a:r>
              <a:rPr lang="en-US" sz="2800" b="1" i="0" u="none" strike="noStrike" dirty="0">
                <a:solidFill>
                  <a:srgbClr val="000000"/>
                </a:solidFill>
                <a:effectLst/>
                <a:latin typeface="Times New Roman" panose="02020603050405020304" pitchFamily="18" charset="0"/>
              </a:rPr>
              <a:t> </a:t>
            </a:r>
            <a:r>
              <a:rPr lang="en-US" sz="2800" b="1" i="0" u="none" strike="noStrike" dirty="0" err="1">
                <a:solidFill>
                  <a:srgbClr val="000000"/>
                </a:solidFill>
                <a:effectLst/>
                <a:latin typeface="Times New Roman" panose="02020603050405020304" pitchFamily="18" charset="0"/>
              </a:rPr>
              <a:t>thiệu</a:t>
            </a:r>
            <a:r>
              <a:rPr lang="en-US" sz="2800" b="1" i="0" u="none" strike="noStrike" dirty="0">
                <a:solidFill>
                  <a:srgbClr val="000000"/>
                </a:solidFill>
                <a:effectLst/>
                <a:latin typeface="Times New Roman" panose="02020603050405020304" pitchFamily="18" charset="0"/>
              </a:rPr>
              <a:t> </a:t>
            </a:r>
            <a:r>
              <a:rPr lang="en-US" sz="2800" b="1" i="0" u="none" strike="noStrike" dirty="0" err="1">
                <a:solidFill>
                  <a:srgbClr val="000000"/>
                </a:solidFill>
                <a:effectLst/>
                <a:latin typeface="Times New Roman" panose="02020603050405020304" pitchFamily="18" charset="0"/>
              </a:rPr>
              <a:t>bài</a:t>
            </a:r>
            <a:endParaRPr lang="en-US" sz="2800" b="1" dirty="0">
              <a:effectLst/>
            </a:endParaRPr>
          </a:p>
          <a:p>
            <a:pPr algn="just" rtl="0">
              <a:spcBef>
                <a:spcPts val="0"/>
              </a:spcBef>
              <a:spcAft>
                <a:spcPts val="600"/>
              </a:spcAft>
            </a:pP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Cô</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tặng</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cho</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cả</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lớp</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hộp</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quà</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và</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mời</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một</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bạn</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khám</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phá</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hộp</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quà</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bạn</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cún</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đốm</a:t>
            </a:r>
            <a:r>
              <a:rPr lang="en-US" sz="2800" b="0" i="0" u="none" strike="noStrike" dirty="0">
                <a:solidFill>
                  <a:srgbClr val="000000"/>
                </a:solidFill>
                <a:effectLst/>
                <a:latin typeface="Times New Roman" panose="02020603050405020304" pitchFamily="18" charset="0"/>
              </a:rPr>
              <a:t>)</a:t>
            </a:r>
            <a:endParaRPr lang="en-US" sz="2800" b="0" dirty="0">
              <a:effectLst/>
            </a:endParaRPr>
          </a:p>
          <a:p>
            <a:br>
              <a:rPr lang="en-US" dirty="0"/>
            </a:br>
            <a:endParaRPr lang="en-US" dirty="0"/>
          </a:p>
        </p:txBody>
      </p:sp>
    </p:spTree>
    <p:extLst>
      <p:ext uri="{BB962C8B-B14F-4D97-AF65-F5344CB8AC3E}">
        <p14:creationId xmlns:p14="http://schemas.microsoft.com/office/powerpoint/2010/main" val="1703139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 calcmode="lin" valueType="num">
                                      <p:cBhvr additive="base">
                                        <p:cTn id="12"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A40A52-562E-4147-8E18-3F6F2E3A82F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5000" y1="19434" x2="25000" y2="19434"/>
                      </a14:backgroundRemoval>
                    </a14:imgEffect>
                  </a14:imgLayer>
                </a14:imgProps>
              </a:ext>
            </a:extLst>
          </a:blip>
          <a:srcRect l="10418" t="9028" r="22222" b="9306"/>
          <a:stretch/>
        </p:blipFill>
        <p:spPr>
          <a:xfrm>
            <a:off x="3886199" y="1166811"/>
            <a:ext cx="4133851" cy="5011762"/>
          </a:xfrm>
          <a:prstGeom prst="rect">
            <a:avLst/>
          </a:prstGeom>
        </p:spPr>
      </p:pic>
      <p:pic>
        <p:nvPicPr>
          <p:cNvPr id="7" name="Picture 6">
            <a:extLst>
              <a:ext uri="{FF2B5EF4-FFF2-40B4-BE49-F238E27FC236}">
                <a16:creationId xmlns:a16="http://schemas.microsoft.com/office/drawing/2014/main" id="{68175326-07F7-4A65-A4D8-8312CF1E8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5137" y="581829"/>
            <a:ext cx="6181725" cy="6181725"/>
          </a:xfrm>
          <a:prstGeom prst="rect">
            <a:avLst/>
          </a:prstGeom>
        </p:spPr>
      </p:pic>
    </p:spTree>
    <p:extLst>
      <p:ext uri="{BB962C8B-B14F-4D97-AF65-F5344CB8AC3E}">
        <p14:creationId xmlns:p14="http://schemas.microsoft.com/office/powerpoint/2010/main" val="32162525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C30B343-C56D-4EB3-A5FD-D4E8D1E417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6" name="Picture 5">
            <a:extLst>
              <a:ext uri="{FF2B5EF4-FFF2-40B4-BE49-F238E27FC236}">
                <a16:creationId xmlns:a16="http://schemas.microsoft.com/office/drawing/2014/main" id="{6DE6870E-2901-44D8-994A-6FCCA3D099B1}"/>
              </a:ext>
            </a:extLst>
          </p:cNvPr>
          <p:cNvPicPr>
            <a:picLocks noChangeAspect="1"/>
          </p:cNvPicPr>
          <p:nvPr/>
        </p:nvPicPr>
        <p:blipFill>
          <a:blip r:embed="rId3"/>
          <a:stretch>
            <a:fillRect/>
          </a:stretch>
        </p:blipFill>
        <p:spPr>
          <a:xfrm>
            <a:off x="837744" y="2767526"/>
            <a:ext cx="10516511" cy="1322947"/>
          </a:xfrm>
          <a:prstGeom prst="rect">
            <a:avLst/>
          </a:prstGeom>
        </p:spPr>
      </p:pic>
      <p:sp>
        <p:nvSpPr>
          <p:cNvPr id="2" name="TextBox 1">
            <a:extLst>
              <a:ext uri="{FF2B5EF4-FFF2-40B4-BE49-F238E27FC236}">
                <a16:creationId xmlns:a16="http://schemas.microsoft.com/office/drawing/2014/main" id="{2BB4B42C-8650-44BC-B581-5165F82879EF}"/>
              </a:ext>
            </a:extLst>
          </p:cNvPr>
          <p:cNvSpPr txBox="1"/>
          <p:nvPr/>
        </p:nvSpPr>
        <p:spPr>
          <a:xfrm>
            <a:off x="942975" y="1400175"/>
            <a:ext cx="9363075" cy="3770263"/>
          </a:xfrm>
          <a:prstGeom prst="rect">
            <a:avLst/>
          </a:prstGeom>
          <a:noFill/>
        </p:spPr>
        <p:txBody>
          <a:bodyPr wrap="square" rtlCol="0">
            <a:spAutoFit/>
          </a:bodyPr>
          <a:lstStyle/>
          <a:p>
            <a:pPr algn="just" rtl="0">
              <a:spcBef>
                <a:spcPts val="0"/>
              </a:spcBef>
              <a:spcAft>
                <a:spcPts val="600"/>
              </a:spcAft>
            </a:pPr>
            <a:r>
              <a:rPr lang="en-US" sz="2800" b="1" i="0" u="none" strike="noStrike" dirty="0">
                <a:solidFill>
                  <a:srgbClr val="000000"/>
                </a:solidFill>
                <a:effectLst/>
                <a:latin typeface="Times New Roman" panose="02020603050405020304" pitchFamily="18" charset="0"/>
              </a:rPr>
              <a:t>2: </a:t>
            </a:r>
            <a:r>
              <a:rPr lang="en-US" sz="2800" b="1" i="0" u="none" strike="noStrike" dirty="0" err="1">
                <a:solidFill>
                  <a:srgbClr val="000000"/>
                </a:solidFill>
                <a:effectLst/>
                <a:latin typeface="Times New Roman" panose="02020603050405020304" pitchFamily="18" charset="0"/>
              </a:rPr>
              <a:t>Phát</a:t>
            </a:r>
            <a:r>
              <a:rPr lang="en-US" sz="2800" b="1" i="0" u="none" strike="noStrike" dirty="0">
                <a:solidFill>
                  <a:srgbClr val="000000"/>
                </a:solidFill>
                <a:effectLst/>
                <a:latin typeface="Times New Roman" panose="02020603050405020304" pitchFamily="18" charset="0"/>
              </a:rPr>
              <a:t> </a:t>
            </a:r>
            <a:r>
              <a:rPr lang="en-US" sz="2800" b="1" i="0" u="none" strike="noStrike" dirty="0" err="1">
                <a:solidFill>
                  <a:srgbClr val="000000"/>
                </a:solidFill>
                <a:effectLst/>
                <a:latin typeface="Times New Roman" panose="02020603050405020304" pitchFamily="18" charset="0"/>
              </a:rPr>
              <a:t>triển</a:t>
            </a:r>
            <a:r>
              <a:rPr lang="en-US" sz="2800" b="1" i="0" u="none" strike="noStrike" dirty="0">
                <a:solidFill>
                  <a:srgbClr val="000000"/>
                </a:solidFill>
                <a:effectLst/>
                <a:latin typeface="Times New Roman" panose="02020603050405020304" pitchFamily="18" charset="0"/>
              </a:rPr>
              <a:t> </a:t>
            </a:r>
            <a:r>
              <a:rPr lang="en-US" sz="2800" b="1" i="0" u="none" strike="noStrike" dirty="0" err="1">
                <a:solidFill>
                  <a:srgbClr val="000000"/>
                </a:solidFill>
                <a:effectLst/>
                <a:latin typeface="Times New Roman" panose="02020603050405020304" pitchFamily="18" charset="0"/>
              </a:rPr>
              <a:t>bài</a:t>
            </a:r>
            <a:endParaRPr lang="en-US" sz="2800" b="1" dirty="0">
              <a:effectLst/>
            </a:endParaRPr>
          </a:p>
          <a:p>
            <a:r>
              <a:rPr lang="en-US" sz="2800" b="1" i="1" u="none" strike="noStrike" dirty="0">
                <a:solidFill>
                  <a:srgbClr val="000000"/>
                </a:solidFill>
                <a:effectLst/>
                <a:latin typeface="Times New Roman" panose="02020603050405020304" pitchFamily="18" charset="0"/>
              </a:rPr>
              <a:t>- </a:t>
            </a:r>
            <a:r>
              <a:rPr lang="en-US" sz="2800" b="1" i="1" u="none" strike="noStrike" dirty="0" err="1">
                <a:solidFill>
                  <a:srgbClr val="000000"/>
                </a:solidFill>
                <a:effectLst/>
                <a:latin typeface="Times New Roman" panose="02020603050405020304" pitchFamily="18" charset="0"/>
              </a:rPr>
              <a:t>Cô</a:t>
            </a:r>
            <a:r>
              <a:rPr lang="en-US" sz="2800" b="1" i="1" u="none" strike="noStrike" dirty="0">
                <a:solidFill>
                  <a:srgbClr val="000000"/>
                </a:solidFill>
                <a:effectLst/>
                <a:latin typeface="Times New Roman" panose="02020603050405020304" pitchFamily="18" charset="0"/>
              </a:rPr>
              <a:t> </a:t>
            </a:r>
            <a:r>
              <a:rPr lang="en-US" sz="2800" b="1" i="1" u="none" strike="noStrike" dirty="0" err="1">
                <a:solidFill>
                  <a:srgbClr val="000000"/>
                </a:solidFill>
                <a:effectLst/>
                <a:latin typeface="Times New Roman" panose="02020603050405020304" pitchFamily="18" charset="0"/>
              </a:rPr>
              <a:t>kể</a:t>
            </a:r>
            <a:r>
              <a:rPr lang="en-US" sz="2800" b="1" i="1" u="none" strike="noStrike" dirty="0">
                <a:solidFill>
                  <a:srgbClr val="000000"/>
                </a:solidFill>
                <a:effectLst/>
                <a:latin typeface="Times New Roman" panose="02020603050405020304" pitchFamily="18" charset="0"/>
              </a:rPr>
              <a:t> </a:t>
            </a:r>
            <a:r>
              <a:rPr lang="en-US" sz="2800" b="1" i="1" u="none" strike="noStrike" dirty="0" err="1">
                <a:solidFill>
                  <a:srgbClr val="000000"/>
                </a:solidFill>
                <a:effectLst/>
                <a:latin typeface="Times New Roman" panose="02020603050405020304" pitchFamily="18" charset="0"/>
              </a:rPr>
              <a:t>chuyện</a:t>
            </a:r>
            <a:r>
              <a:rPr lang="en-US" sz="2800" b="1" i="1" u="none" strike="noStrike" dirty="0">
                <a:solidFill>
                  <a:srgbClr val="000000"/>
                </a:solidFill>
                <a:effectLst/>
                <a:latin typeface="Times New Roman" panose="02020603050405020304" pitchFamily="18" charset="0"/>
              </a:rPr>
              <a:t> </a:t>
            </a:r>
            <a:r>
              <a:rPr lang="en-US" sz="2800" b="1" i="1" u="none" strike="noStrike" dirty="0" err="1">
                <a:solidFill>
                  <a:srgbClr val="000000"/>
                </a:solidFill>
                <a:effectLst/>
                <a:latin typeface="Times New Roman" panose="02020603050405020304" pitchFamily="18" charset="0"/>
              </a:rPr>
              <a:t>lần</a:t>
            </a:r>
            <a:r>
              <a:rPr lang="en-US" sz="2800" b="1" i="1" u="none" strike="noStrike" dirty="0">
                <a:solidFill>
                  <a:srgbClr val="000000"/>
                </a:solidFill>
                <a:effectLst/>
                <a:latin typeface="Times New Roman" panose="02020603050405020304" pitchFamily="18" charset="0"/>
              </a:rPr>
              <a:t> 1:</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Kể</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chuyện</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diễn</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cảm</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kết</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hợp</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điệu</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bộ</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cử</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chỉ</a:t>
            </a:r>
            <a:r>
              <a:rPr lang="en-US" sz="2800" b="0" i="0" u="none" strike="noStrike" dirty="0">
                <a:solidFill>
                  <a:srgbClr val="000000"/>
                </a:solidFill>
                <a:effectLst/>
                <a:latin typeface="Times New Roman" panose="02020603050405020304" pitchFamily="18" charset="0"/>
              </a:rPr>
              <a:t>.</a:t>
            </a:r>
          </a:p>
          <a:p>
            <a:pPr algn="just" rtl="0">
              <a:spcBef>
                <a:spcPts val="0"/>
              </a:spcBef>
              <a:spcAft>
                <a:spcPts val="600"/>
              </a:spcAft>
            </a:pPr>
            <a:endParaRPr lang="en-US" sz="2800" b="1" i="1" u="none" strike="noStrike" dirty="0">
              <a:solidFill>
                <a:srgbClr val="000000"/>
              </a:solidFill>
              <a:effectLst/>
              <a:latin typeface="Times New Roman" panose="02020603050405020304" pitchFamily="18" charset="0"/>
            </a:endParaRPr>
          </a:p>
          <a:p>
            <a:pPr algn="just" rtl="0">
              <a:spcBef>
                <a:spcPts val="0"/>
              </a:spcBef>
              <a:spcAft>
                <a:spcPts val="600"/>
              </a:spcAft>
            </a:pPr>
            <a:r>
              <a:rPr lang="en-US" sz="2800" b="1" i="1" u="none" strike="noStrike" dirty="0">
                <a:solidFill>
                  <a:srgbClr val="000000"/>
                </a:solidFill>
                <a:effectLst/>
                <a:latin typeface="Times New Roman" panose="02020603050405020304" pitchFamily="18" charset="0"/>
              </a:rPr>
              <a:t>- </a:t>
            </a:r>
            <a:r>
              <a:rPr lang="en-US" sz="2800" b="1" i="1" u="none" strike="noStrike" dirty="0" err="1">
                <a:solidFill>
                  <a:srgbClr val="000000"/>
                </a:solidFill>
                <a:effectLst/>
                <a:latin typeface="Times New Roman" panose="02020603050405020304" pitchFamily="18" charset="0"/>
              </a:rPr>
              <a:t>Cô</a:t>
            </a:r>
            <a:r>
              <a:rPr lang="en-US" sz="2800" b="1" i="1" u="none" strike="noStrike" dirty="0">
                <a:solidFill>
                  <a:srgbClr val="000000"/>
                </a:solidFill>
                <a:effectLst/>
                <a:latin typeface="Times New Roman" panose="02020603050405020304" pitchFamily="18" charset="0"/>
              </a:rPr>
              <a:t> </a:t>
            </a:r>
            <a:r>
              <a:rPr lang="en-US" sz="2800" b="1" i="1" u="none" strike="noStrike" dirty="0" err="1">
                <a:solidFill>
                  <a:srgbClr val="000000"/>
                </a:solidFill>
                <a:effectLst/>
                <a:latin typeface="Times New Roman" panose="02020603050405020304" pitchFamily="18" charset="0"/>
              </a:rPr>
              <a:t>kể</a:t>
            </a:r>
            <a:r>
              <a:rPr lang="en-US" sz="2800" b="1" i="1" u="none" strike="noStrike" dirty="0">
                <a:solidFill>
                  <a:srgbClr val="000000"/>
                </a:solidFill>
                <a:effectLst/>
                <a:latin typeface="Times New Roman" panose="02020603050405020304" pitchFamily="18" charset="0"/>
              </a:rPr>
              <a:t> </a:t>
            </a:r>
            <a:r>
              <a:rPr lang="en-US" sz="2800" b="1" i="1" u="none" strike="noStrike" dirty="0" err="1">
                <a:solidFill>
                  <a:srgbClr val="000000"/>
                </a:solidFill>
                <a:effectLst/>
                <a:latin typeface="Times New Roman" panose="02020603050405020304" pitchFamily="18" charset="0"/>
              </a:rPr>
              <a:t>chuyện</a:t>
            </a:r>
            <a:r>
              <a:rPr lang="en-US" sz="2800" b="1" i="1" u="none" strike="noStrike" dirty="0">
                <a:solidFill>
                  <a:srgbClr val="000000"/>
                </a:solidFill>
                <a:effectLst/>
                <a:latin typeface="Times New Roman" panose="02020603050405020304" pitchFamily="18" charset="0"/>
              </a:rPr>
              <a:t> </a:t>
            </a:r>
            <a:r>
              <a:rPr lang="en-US" sz="2800" b="1" i="1" u="none" strike="noStrike" dirty="0" err="1">
                <a:solidFill>
                  <a:srgbClr val="000000"/>
                </a:solidFill>
                <a:effectLst/>
                <a:latin typeface="Times New Roman" panose="02020603050405020304" pitchFamily="18" charset="0"/>
              </a:rPr>
              <a:t>lần</a:t>
            </a:r>
            <a:r>
              <a:rPr lang="en-US" sz="2800" b="1" i="1" u="none" strike="noStrike" dirty="0">
                <a:solidFill>
                  <a:srgbClr val="000000"/>
                </a:solidFill>
                <a:effectLst/>
                <a:latin typeface="Times New Roman" panose="02020603050405020304" pitchFamily="18" charset="0"/>
              </a:rPr>
              <a:t> 2:</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Kể</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chuyện</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diễn</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cảm</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kết</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hợp</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các</a:t>
            </a:r>
            <a:r>
              <a:rPr lang="en-US" sz="2800" b="0" i="0" u="none" strike="noStrike" dirty="0">
                <a:solidFill>
                  <a:srgbClr val="000000"/>
                </a:solidFill>
                <a:effectLst/>
                <a:latin typeface="Times New Roman" panose="02020603050405020304" pitchFamily="18" charset="0"/>
              </a:rPr>
              <a:t> slide </a:t>
            </a:r>
            <a:r>
              <a:rPr lang="en-US" sz="2800" b="0" i="0" u="none" strike="noStrike" dirty="0" err="1">
                <a:solidFill>
                  <a:srgbClr val="000000"/>
                </a:solidFill>
                <a:effectLst/>
                <a:latin typeface="Times New Roman" panose="02020603050405020304" pitchFamily="18" charset="0"/>
              </a:rPr>
              <a:t>trên</a:t>
            </a:r>
            <a:r>
              <a:rPr lang="en-US" sz="2800" b="0" i="0" u="none" strike="noStrike" dirty="0">
                <a:solidFill>
                  <a:srgbClr val="000000"/>
                </a:solidFill>
                <a:effectLst/>
                <a:latin typeface="Times New Roman" panose="02020603050405020304" pitchFamily="18" charset="0"/>
              </a:rPr>
              <a:t> </a:t>
            </a:r>
            <a:r>
              <a:rPr lang="en-US" sz="2800" b="0" i="0" u="none" strike="noStrike" dirty="0" err="1">
                <a:solidFill>
                  <a:srgbClr val="000000"/>
                </a:solidFill>
                <a:effectLst/>
                <a:latin typeface="Times New Roman" panose="02020603050405020304" pitchFamily="18" charset="0"/>
              </a:rPr>
              <a:t>powerpoint</a:t>
            </a:r>
            <a:r>
              <a:rPr lang="en-US" sz="2800" b="0" i="0" u="none" strike="noStrike" dirty="0">
                <a:solidFill>
                  <a:srgbClr val="000000"/>
                </a:solidFill>
                <a:effectLst/>
                <a:latin typeface="Times New Roman" panose="02020603050405020304" pitchFamily="18" charset="0"/>
              </a:rPr>
              <a:t>.</a:t>
            </a:r>
            <a:endParaRPr lang="en-US" sz="2800" b="0" dirty="0">
              <a:effectLst/>
            </a:endParaRPr>
          </a:p>
          <a:p>
            <a:br>
              <a:rPr lang="en-US" sz="2800" dirty="0"/>
            </a:br>
            <a:endParaRPr lang="en-US" sz="2800" dirty="0"/>
          </a:p>
        </p:txBody>
      </p:sp>
    </p:spTree>
    <p:extLst>
      <p:ext uri="{BB962C8B-B14F-4D97-AF65-F5344CB8AC3E}">
        <p14:creationId xmlns:p14="http://schemas.microsoft.com/office/powerpoint/2010/main" val="42175583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arn(inVertical)">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9C58C-3695-4B09-84E0-75D6192C896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092CE8A-2112-4CB5-B144-A0C13F53FC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Tree>
    <p:extLst>
      <p:ext uri="{BB962C8B-B14F-4D97-AF65-F5344CB8AC3E}">
        <p14:creationId xmlns:p14="http://schemas.microsoft.com/office/powerpoint/2010/main" val="24117886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5F647-0737-4E61-B6E9-07C244338D6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D3035D0-0111-4CD5-A8AC-CF9F90792F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Tree>
    <p:extLst>
      <p:ext uri="{BB962C8B-B14F-4D97-AF65-F5344CB8AC3E}">
        <p14:creationId xmlns:p14="http://schemas.microsoft.com/office/powerpoint/2010/main" val="163930639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4DD97-90FD-4D7D-9FEB-E08AA466087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02B9396-EEDB-4073-A204-B5A47ACCDF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04555" cy="6858000"/>
          </a:xfrm>
        </p:spPr>
      </p:pic>
    </p:spTree>
    <p:extLst>
      <p:ext uri="{BB962C8B-B14F-4D97-AF65-F5344CB8AC3E}">
        <p14:creationId xmlns:p14="http://schemas.microsoft.com/office/powerpoint/2010/main" val="390249980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ABB910-3601-4B66-85C2-1A63170F24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154211"/>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9DF60-2D60-49FB-B17C-DACBD0B6322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0B09933-AADF-4C86-AB70-0BB896E0DC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858000"/>
          </a:xfrm>
        </p:spPr>
      </p:pic>
    </p:spTree>
    <p:extLst>
      <p:ext uri="{BB962C8B-B14F-4D97-AF65-F5344CB8AC3E}">
        <p14:creationId xmlns:p14="http://schemas.microsoft.com/office/powerpoint/2010/main" val="1176548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185</Words>
  <Application>Microsoft Office PowerPoint</Application>
  <PresentationFormat>Widescreen</PresentationFormat>
  <Paragraphs>19</Paragraphs>
  <Slides>13</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Admin123</dc:creator>
  <cp:lastModifiedBy>Admin123</cp:lastModifiedBy>
  <cp:revision>6</cp:revision>
  <dcterms:created xsi:type="dcterms:W3CDTF">2025-09-23T13:37:02Z</dcterms:created>
  <dcterms:modified xsi:type="dcterms:W3CDTF">2025-09-23T14:27:28Z</dcterms:modified>
</cp:coreProperties>
</file>